
<file path=[Content_Types].xml><?xml version="1.0" encoding="utf-8"?>
<Types xmlns="http://schemas.openxmlformats.org/package/2006/content-types">
  <Default Extension="jpg" ContentType="image/jpeg"/>
  <Default Extension="xml" ContentType="application/xml"/>
  <Default Extension="png" ContentType="image/png"/>
  <Default Extension="rels" ContentType="application/vnd.openxmlformats-package.relationships+xml"/>
  <Default Extension="xlsx" ContentType="application/vnd.openxmlformats-officedocument.spreadsheetml.sheet"/>
  <Override PartName="/ppt/tableStyles.xml" ContentType="application/vnd.openxmlformats-officedocument.presentationml.tableStyles+xml"/>
  <Override PartName="/ppt/metadata" ContentType="application/binary"/>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Masters/slideMaster2.xml" ContentType="application/vnd.openxmlformats-officedocument.presentationml.slideMaster+xml"/>
  <Override PartName="/ppt/theme/theme2.xml" ContentType="application/vnd.openxmlformats-officedocument.theme+xml"/>
  <Override PartName="/ppt/slideMasters/slideMaster3.xml" ContentType="application/vnd.openxmlformats-officedocument.presentationml.slideMaster+xml"/>
  <Override PartName="/ppt/theme/theme3.xml" ContentType="application/vnd.openxmlformats-officedocument.theme+xml"/>
  <Override PartName="/ppt/slideMasters/slideMaster4.xml" ContentType="application/vnd.openxmlformats-officedocument.presentationml.slideMaster+xml"/>
  <Override PartName="/ppt/theme/theme4.xml" ContentType="application/vnd.openxmlformats-officedocument.theme+xml"/>
  <Override PartName="/ppt/slideMasters/slideMaster5.xml" ContentType="application/vnd.openxmlformats-officedocument.presentationml.slideMaster+xml"/>
  <Override PartName="/ppt/theme/theme5.xml" ContentType="application/vnd.openxmlformats-officedocument.theme+xml"/>
  <Override PartName="/ppt/slideMasters/slideMaster6.xml" ContentType="application/vnd.openxmlformats-officedocument.presentationml.slideMaster+xml"/>
  <Override PartName="/ppt/theme/theme6.xml" ContentType="application/vnd.openxmlformats-officedocument.theme+xml"/>
  <Override PartName="/ppt/slideMasters/slideMaster7.xml" ContentType="application/vnd.openxmlformats-officedocument.presentationml.slideMaster+xml"/>
  <Override PartName="/ppt/theme/theme7.xml" ContentType="application/vnd.openxmlformats-officedocument.theme+xml"/>
  <Override PartName="/ppt/slideMasters/slideMaster8.xml" ContentType="application/vnd.openxmlformats-officedocument.presentationml.slideMaster+xml"/>
  <Override PartName="/ppt/theme/theme8.xml" ContentType="application/vnd.openxmlformats-officedocument.theme+xml"/>
  <Override PartName="/ppt/slideMasters/slideMaster9.xml" ContentType="application/vnd.openxmlformats-officedocument.presentationml.slideMaster+xml"/>
  <Override PartName="/ppt/theme/theme9.xml" ContentType="application/vnd.openxmlformats-officedocument.theme+xml"/>
  <Override PartName="/ppt/slideMasters/slideMaster10.xml" ContentType="application/vnd.openxmlformats-officedocument.presentationml.slideMaster+xml"/>
  <Override PartName="/ppt/theme/theme10.xml" ContentType="application/vnd.openxmlformats-officedocument.theme+xml"/>
  <Override PartName="/ppt/slideMasters/slideMaster11.xml" ContentType="application/vnd.openxmlformats-officedocument.presentationml.slideMaster+xml"/>
  <Override PartName="/ppt/theme/theme11.xml" ContentType="application/vnd.openxmlformats-officedocument.theme+xml"/>
  <Override PartName="/ppt/slideMasters/slideMaster12.xml" ContentType="application/vnd.openxmlformats-officedocument.presentationml.slideMaster+xml"/>
  <Override PartName="/ppt/theme/theme12.xml" ContentType="application/vnd.openxmlformats-officedocument.theme+xml"/>
  <Override PartName="/ppt/slideMasters/slideMaster13.xml" ContentType="application/vnd.openxmlformats-officedocument.presentationml.slideMaster+xml"/>
  <Override PartName="/ppt/theme/theme13.xml" ContentType="application/vnd.openxmlformats-officedocument.theme+xml"/>
  <Override PartName="/ppt/slideMasters/slideMaster14.xml" ContentType="application/vnd.openxmlformats-officedocument.presentationml.slideMaster+xml"/>
  <Override PartName="/ppt/theme/theme14.xml" ContentType="application/vnd.openxmlformats-officedocument.theme+xml"/>
  <Override PartName="/ppt/slideMasters/slideMaster15.xml" ContentType="application/vnd.openxmlformats-officedocument.presentationml.slideMaster+xml"/>
  <Override PartName="/ppt/theme/theme15.xml" ContentType="application/vnd.openxmlformats-officedocument.theme+xml"/>
  <Override PartName="/ppt/slideMasters/slideMaster16.xml" ContentType="application/vnd.openxmlformats-officedocument.presentationml.slideMaster+xml"/>
  <Override PartName="/ppt/theme/theme16.xml" ContentType="application/vnd.openxmlformats-officedocument.theme+xml"/>
  <Override PartName="/ppt/slideMasters/slideMaster17.xml" ContentType="application/vnd.openxmlformats-officedocument.presentationml.slideMaster+xml"/>
  <Override PartName="/ppt/theme/theme17.xml" ContentType="application/vnd.openxmlformats-officedocument.theme+xml"/>
  <Override PartName="/ppt/slideMasters/slideMaster18.xml" ContentType="application/vnd.openxmlformats-officedocument.presentationml.slideMaster+xml"/>
  <Override PartName="/ppt/theme/theme18.xml" ContentType="application/vnd.openxmlformats-officedocument.theme+xml"/>
  <Override PartName="/ppt/slideMasters/slideMaster19.xml" ContentType="application/vnd.openxmlformats-officedocument.presentationml.slideMaster+xml"/>
  <Override PartName="/ppt/theme/theme19.xml" ContentType="application/vnd.openxmlformats-officedocument.theme+xml"/>
  <Override PartName="/ppt/slideMasters/slideMaster20.xml" ContentType="application/vnd.openxmlformats-officedocument.presentationml.slideMaster+xml"/>
  <Override PartName="/ppt/theme/theme20.xml" ContentType="application/vnd.openxmlformats-officedocument.theme+xml"/>
  <Override PartName="/ppt/slideMasters/slideMaster21.xml" ContentType="application/vnd.openxmlformats-officedocument.presentationml.slideMaster+xml"/>
  <Override PartName="/ppt/theme/theme21.xml" ContentType="application/vnd.openxmlformats-officedocument.theme+xml"/>
  <Override PartName="/ppt/slideMasters/slideMaster22.xml" ContentType="application/vnd.openxmlformats-officedocument.presentationml.slideMaster+xml"/>
  <Override PartName="/ppt/theme/theme22.xml" ContentType="application/vnd.openxmlformats-officedocument.theme+xml"/>
  <Override PartName="/ppt/slideMasters/slideMaster23.xml" ContentType="application/vnd.openxmlformats-officedocument.presentationml.slideMaster+xml"/>
  <Override PartName="/ppt/theme/theme23.xml" ContentType="application/vnd.openxmlformats-officedocument.theme+xml"/>
  <Override PartName="/ppt/slideMasters/slideMaster24.xml" ContentType="application/vnd.openxmlformats-officedocument.presentationml.slideMaster+xml"/>
  <Override PartName="/ppt/theme/theme24.xml" ContentType="application/vnd.openxmlformats-officedocument.theme+xml"/>
  <Override PartName="/ppt/slideMasters/slideMaster25.xml" ContentType="application/vnd.openxmlformats-officedocument.presentationml.slideMaster+xml"/>
  <Override PartName="/ppt/theme/theme25.xml" ContentType="application/vnd.openxmlformats-officedocument.theme+xml"/>
  <Override PartName="/ppt/slideMasters/slideMaster26.xml" ContentType="application/vnd.openxmlformats-officedocument.presentationml.slideMaster+xml"/>
  <Override PartName="/ppt/theme/theme26.xml" ContentType="application/vnd.openxmlformats-officedocument.theme+xml"/>
  <Override PartName="/ppt/slideMasters/slideMaster27.xml" ContentType="application/vnd.openxmlformats-officedocument.presentationml.slideMaster+xml"/>
  <Override PartName="/ppt/theme/theme27.xml" ContentType="application/vnd.openxmlformats-officedocument.theme+xml"/>
  <Override PartName="/ppt/slideMasters/slideMaster28.xml" ContentType="application/vnd.openxmlformats-officedocument.presentationml.slideMaster+xml"/>
  <Override PartName="/ppt/theme/theme28.xml" ContentType="application/vnd.openxmlformats-officedocument.theme+xml"/>
  <Override PartName="/ppt/slideMasters/slideMaster29.xml" ContentType="application/vnd.openxmlformats-officedocument.presentationml.slideMaster+xml"/>
  <Override PartName="/ppt/theme/theme29.xml" ContentType="application/vnd.openxmlformats-officedocument.theme+xml"/>
  <Override PartName="/ppt/slideMasters/slideMaster30.xml" ContentType="application/vnd.openxmlformats-officedocument.presentationml.slideMaster+xml"/>
  <Override PartName="/ppt/theme/theme30.xml" ContentType="application/vnd.openxmlformats-officedocument.theme+xml"/>
  <Override PartName="/ppt/slideMasters/slideMaster31.xml" ContentType="application/vnd.openxmlformats-officedocument.presentationml.slideMaster+xml"/>
  <Override PartName="/ppt/theme/theme31.xml" ContentType="application/vnd.openxmlformats-officedocument.theme+xml"/>
  <Override PartName="/ppt/slideMasters/slideMaster32.xml" ContentType="application/vnd.openxmlformats-officedocument.presentationml.slideMaster+xml"/>
  <Override PartName="/ppt/theme/theme32.xml" ContentType="application/vnd.openxmlformats-officedocument.theme+xml"/>
  <Override PartName="/ppt/slideMasters/slideMaster33.xml" ContentType="application/vnd.openxmlformats-officedocument.presentationml.slideMaster+xml"/>
  <Override PartName="/ppt/theme/theme33.xml" ContentType="application/vnd.openxmlformats-officedocument.theme+xml"/>
  <Override PartName="/ppt/slideMasters/slideMaster34.xml" ContentType="application/vnd.openxmlformats-officedocument.presentationml.slideMaster+xml"/>
  <Override PartName="/ppt/theme/theme34.xml" ContentType="application/vnd.openxmlformats-officedocument.theme+xml"/>
  <Override PartName="/ppt/slideMasters/slideMaster35.xml" ContentType="application/vnd.openxmlformats-officedocument.presentationml.slideMaster+xml"/>
  <Override PartName="/ppt/theme/theme35.xml" ContentType="application/vnd.openxmlformats-officedocument.theme+xml"/>
  <Override PartName="/ppt/slideMasters/slideMaster36.xml" ContentType="application/vnd.openxmlformats-officedocument.presentationml.slideMaster+xml"/>
  <Override PartName="/ppt/theme/theme36.xml" ContentType="application/vnd.openxmlformats-officedocument.theme+xml"/>
  <Override PartName="/ppt/slideMasters/slideMaster37.xml" ContentType="application/vnd.openxmlformats-officedocument.presentationml.slideMaster+xml"/>
  <Override PartName="/ppt/theme/theme37.xml" ContentType="application/vnd.openxmlformats-officedocument.theme+xml"/>
  <Override PartName="/ppt/slideMasters/slideMaster38.xml" ContentType="application/vnd.openxmlformats-officedocument.presentationml.slideMaster+xml"/>
  <Override PartName="/ppt/theme/theme38.xml" ContentType="application/vnd.openxmlformats-officedocument.theme+xml"/>
  <Override PartName="/ppt/slideMasters/slideMaster39.xml" ContentType="application/vnd.openxmlformats-officedocument.presentationml.slideMaster+xml"/>
  <Override PartName="/ppt/theme/theme39.xml" ContentType="application/vnd.openxmlformats-officedocument.theme+xml"/>
  <Override PartName="/ppt/slideMasters/slideMaster40.xml" ContentType="application/vnd.openxmlformats-officedocument.presentationml.slideMaster+xml"/>
  <Override PartName="/ppt/theme/theme40.xml" ContentType="application/vnd.openxmlformats-officedocument.theme+xml"/>
  <Override PartName="/ppt/slideMasters/slideMaster41.xml" ContentType="application/vnd.openxmlformats-officedocument.presentationml.slideMaster+xml"/>
  <Override PartName="/ppt/theme/theme41.xml" ContentType="application/vnd.openxmlformats-officedocument.theme+xml"/>
  <Override PartName="/ppt/slideMasters/slideMaster42.xml" ContentType="application/vnd.openxmlformats-officedocument.presentationml.slideMaster+xml"/>
  <Override PartName="/ppt/theme/theme42.xml" ContentType="application/vnd.openxmlformats-officedocument.theme+xml"/>
  <Override PartName="/ppt/slideMasters/slideMaster43.xml" ContentType="application/vnd.openxmlformats-officedocument.presentationml.slideMaster+xml"/>
  <Override PartName="/ppt/theme/theme43.xml" ContentType="application/vnd.openxmlformats-officedocument.theme+xml"/>
  <Override PartName="/ppt/slideMasters/slideMaster44.xml" ContentType="application/vnd.openxmlformats-officedocument.presentationml.slideMaster+xml"/>
  <Override PartName="/ppt/theme/theme44.xml" ContentType="application/vnd.openxmlformats-officedocument.theme+xml"/>
  <Override PartName="/ppt/slideMasters/slideMaster45.xml" ContentType="application/vnd.openxmlformats-officedocument.presentationml.slideMaster+xml"/>
  <Override PartName="/ppt/theme/theme45.xml" ContentType="application/vnd.openxmlformats-officedocument.theme+xml"/>
  <Override PartName="/ppt/slideMasters/slideMaster46.xml" ContentType="application/vnd.openxmlformats-officedocument.presentationml.slideMaster+xml"/>
  <Override PartName="/ppt/theme/theme46.xml" ContentType="application/vnd.openxmlformats-officedocument.theme+xml"/>
  <Override PartName="/ppt/slideMasters/slideMaster47.xml" ContentType="application/vnd.openxmlformats-officedocument.presentationml.slideMaster+xml"/>
  <Override PartName="/ppt/theme/theme47.xml" ContentType="application/vnd.openxmlformats-officedocument.theme+xml"/>
  <Override PartName="/ppt/slideMasters/slideMaster48.xml" ContentType="application/vnd.openxmlformats-officedocument.presentationml.slideMaster+xml"/>
  <Override PartName="/ppt/theme/theme48.xml" ContentType="application/vnd.openxmlformats-officedocument.theme+xml"/>
  <Override PartName="/ppt/slideMasters/slideMaster49.xml" ContentType="application/vnd.openxmlformats-officedocument.presentationml.slideMaster+xml"/>
  <Override PartName="/ppt/theme/theme49.xml" ContentType="application/vnd.openxmlformats-officedocument.theme+xml"/>
  <Override PartName="/ppt/slideMasters/slideMaster50.xml" ContentType="application/vnd.openxmlformats-officedocument.presentationml.slideMaster+xml"/>
  <Override PartName="/ppt/theme/theme50.xml" ContentType="application/vnd.openxmlformats-officedocument.theme+xml"/>
  <Override PartName="/ppt/slideMasters/slideMaster51.xml" ContentType="application/vnd.openxmlformats-officedocument.presentationml.slideMaster+xml"/>
  <Override PartName="/ppt/theme/theme51.xml" ContentType="application/vnd.openxmlformats-officedocument.theme+xml"/>
  <Override PartName="/ppt/notesMasters/notesMaster1.xml" ContentType="application/vnd.openxmlformats-officedocument.presentationml.notesMaster+xml"/>
  <Override PartName="/ppt/theme/theme5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Default Extension="jpeg" ContentType="image/jpeg"/>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4238" r:id="rId564"/>
    <p:sldMasterId id="2147484239" r:id="rId566"/>
    <p:sldMasterId id="2147484240" r:id="rId568"/>
    <p:sldMasterId id="2147484241" r:id="rId570"/>
    <p:sldMasterId id="2147484242" r:id="rId572"/>
    <p:sldMasterId id="2147484243" r:id="rId574"/>
    <p:sldMasterId id="2147484244" r:id="rId576"/>
    <p:sldMasterId id="2147484245" r:id="rId578"/>
    <p:sldMasterId id="2147484246" r:id="rId580"/>
    <p:sldMasterId id="2147484247" r:id="rId582"/>
    <p:sldMasterId id="2147484248" r:id="rId584"/>
    <p:sldMasterId id="2147484249" r:id="rId586"/>
    <p:sldMasterId id="2147484250" r:id="rId588"/>
    <p:sldMasterId id="2147484251" r:id="rId590"/>
    <p:sldMasterId id="2147484252" r:id="rId592"/>
    <p:sldMasterId id="2147484253" r:id="rId594"/>
    <p:sldMasterId id="2147484254" r:id="rId596"/>
    <p:sldMasterId id="2147484255" r:id="rId598"/>
    <p:sldMasterId id="2147484256" r:id="rId600"/>
    <p:sldMasterId id="2147484257" r:id="rId602"/>
    <p:sldMasterId id="2147484258" r:id="rId604"/>
    <p:sldMasterId id="2147484259" r:id="rId606"/>
    <p:sldMasterId id="2147484260" r:id="rId608"/>
    <p:sldMasterId id="2147484261" r:id="rId610"/>
    <p:sldMasterId id="2147484262" r:id="rId612"/>
    <p:sldMasterId id="2147484263" r:id="rId614"/>
    <p:sldMasterId id="2147484264" r:id="rId616"/>
    <p:sldMasterId id="2147484265" r:id="rId618"/>
    <p:sldMasterId id="2147484266" r:id="rId620"/>
    <p:sldMasterId id="2147484267" r:id="rId622"/>
    <p:sldMasterId id="2147484268" r:id="rId624"/>
    <p:sldMasterId id="2147484269" r:id="rId626"/>
    <p:sldMasterId id="2147484270" r:id="rId628"/>
    <p:sldMasterId id="2147484271" r:id="rId630"/>
    <p:sldMasterId id="2147484272" r:id="rId632"/>
    <p:sldMasterId id="2147484273" r:id="rId634"/>
    <p:sldMasterId id="2147484274" r:id="rId636"/>
    <p:sldMasterId id="2147484275" r:id="rId638"/>
    <p:sldMasterId id="2147484276" r:id="rId640"/>
    <p:sldMasterId id="2147484277" r:id="rId642"/>
    <p:sldMasterId id="2147484278" r:id="rId644"/>
    <p:sldMasterId id="2147484279" r:id="rId646"/>
    <p:sldMasterId id="2147484280" r:id="rId648"/>
    <p:sldMasterId id="2147484281" r:id="rId650"/>
    <p:sldMasterId id="2147484282" r:id="rId652"/>
    <p:sldMasterId id="2147484283" r:id="rId654"/>
    <p:sldMasterId id="2147484284" r:id="rId656"/>
    <p:sldMasterId id="2147484285" r:id="rId658"/>
    <p:sldMasterId id="2147484286" r:id="rId660"/>
    <p:sldMasterId id="2147484287" r:id="rId662"/>
    <p:sldMasterId id="2147484288" r:id="rId664"/>
  </p:sldMasterIdLst>
  <p:notesMasterIdLst>
    <p:notesMasterId r:id="rId666"/>
  </p:notesMasterIdLst>
  <p:sldIdLst>
    <p:sldId id="256" r:id="rId668"/>
    <p:sldId id="438" r:id="rId669"/>
    <p:sldId id="439" r:id="rId670"/>
    <p:sldId id="440" r:id="rId671"/>
    <p:sldId id="441" r:id="rId672"/>
    <p:sldId id="442" r:id="rId673"/>
    <p:sldId id="443" r:id="rId674"/>
    <p:sldId id="444" r:id="rId675"/>
    <p:sldId id="445" r:id="rId676"/>
    <p:sldId id="446" r:id="rId677"/>
    <p:sldId id="447" r:id="rId678"/>
    <p:sldId id="448" r:id="rId679"/>
    <p:sldId id="449" r:id="rId680"/>
    <p:sldId id="450" r:id="rId681"/>
    <p:sldId id="451" r:id="rId682"/>
    <p:sldId id="452" r:id="rId683"/>
    <p:sldId id="453" r:id="rId684"/>
    <p:sldId id="454" r:id="rId685"/>
    <p:sldId id="455" r:id="rId686"/>
    <p:sldId id="456" r:id="rId687"/>
    <p:sldId id="457" r:id="rId688"/>
    <p:sldId id="458" r:id="rId689"/>
    <p:sldId id="459" r:id="rId690"/>
    <p:sldId id="460" r:id="rId691"/>
    <p:sldId id="461" r:id="rId692"/>
    <p:sldId id="462" r:id="rId693"/>
    <p:sldId id="463" r:id="rId694"/>
    <p:sldId id="464" r:id="rId695"/>
    <p:sldId id="465" r:id="rId696"/>
    <p:sldId id="466" r:id="rId697"/>
    <p:sldId id="467" r:id="rId698"/>
    <p:sldId id="468" r:id="rId699"/>
    <p:sldId id="469" r:id="rId700"/>
    <p:sldId id="470" r:id="rId701"/>
    <p:sldId id="471" r:id="rId702"/>
    <p:sldId id="472" r:id="rId703"/>
    <p:sldId id="473" r:id="rId704"/>
    <p:sldId id="474" r:id="rId705"/>
    <p:sldId id="475" r:id="rId706"/>
    <p:sldId id="476" r:id="rId707"/>
    <p:sldId id="477" r:id="rId708"/>
    <p:sldId id="478" r:id="rId709"/>
    <p:sldId id="479" r:id="rId710"/>
    <p:sldId id="480" r:id="rId711"/>
    <p:sldId id="481" r:id="rId712"/>
    <p:sldId id="482" r:id="rId713"/>
    <p:sldId id="483" r:id="rId714"/>
    <p:sldId id="484" r:id="rId715"/>
    <p:sldId id="485" r:id="rId716"/>
    <p:sldId id="300" r:id="rId717"/>
    <p:sldId id="301" r:id="rId718"/>
    <p:sldId id="302" r:id="rId719"/>
    <p:sldId id="303" r:id="rId720"/>
    <p:sldId id="304" r:id="rId721"/>
    <p:sldId id="305" r:id="rId722"/>
    <p:sldId id="306" r:id="rId723"/>
    <p:sldId id="307" r:id="rId724"/>
    <p:sldId id="308" r:id="rId725"/>
    <p:sldId id="309" r:id="rId726"/>
    <p:sldId id="310" r:id="rId727"/>
    <p:sldId id="311" r:id="rId728"/>
    <p:sldId id="312" r:id="rId729"/>
    <p:sldId id="313" r:id="rId730"/>
    <p:sldId id="314" r:id="rId731"/>
    <p:sldId id="315" r:id="rId732"/>
    <p:sldId id="316" r:id="rId733"/>
    <p:sldId id="317" r:id="rId734"/>
    <p:sldId id="318" r:id="rId735"/>
    <p:sldId id="319" r:id="rId736"/>
    <p:sldId id="320" r:id="rId737"/>
    <p:sldId id="321" r:id="rId738"/>
    <p:sldId id="322" r:id="rId739"/>
    <p:sldId id="323" r:id="rId740"/>
    <p:sldId id="324" r:id="rId741"/>
    <p:sldId id="325" r:id="rId742"/>
    <p:sldId id="326" r:id="rId743"/>
    <p:sldId id="327" r:id="rId744"/>
    <p:sldId id="328" r:id="rId745"/>
    <p:sldId id="329" r:id="rId746"/>
    <p:sldId id="330" r:id="rId747"/>
    <p:sldId id="331" r:id="rId748"/>
    <p:sldId id="332" r:id="rId749"/>
    <p:sldId id="333" r:id="rId750"/>
    <p:sldId id="334" r:id="rId751"/>
    <p:sldId id="335" r:id="rId752"/>
    <p:sldId id="336" r:id="rId753"/>
    <p:sldId id="337" r:id="rId754"/>
    <p:sldId id="338" r:id="rId755"/>
    <p:sldId id="339" r:id="rId756"/>
    <p:sldId id="340" r:id="rId757"/>
    <p:sldId id="341" r:id="rId758"/>
    <p:sldId id="342" r:id="rId759"/>
    <p:sldId id="343" r:id="rId760"/>
    <p:sldId id="344" r:id="rId761"/>
    <p:sldId id="345" r:id="rId762"/>
    <p:sldId id="346" r:id="rId763"/>
    <p:sldId id="347" r:id="rId764"/>
    <p:sldId id="348" r:id="rId765"/>
    <p:sldId id="349" r:id="rId766"/>
    <p:sldId id="350" r:id="rId767"/>
    <p:sldId id="351" r:id="rId768"/>
    <p:sldId id="352" r:id="rId769"/>
    <p:sldId id="353" r:id="rId770"/>
    <p:sldId id="354" r:id="rId771"/>
    <p:sldId id="355" r:id="rId772"/>
    <p:sldId id="356" r:id="rId773"/>
    <p:sldId id="357" r:id="rId774"/>
    <p:sldId id="358" r:id="rId775"/>
    <p:sldId id="359" r:id="rId776"/>
    <p:sldId id="360" r:id="rId777"/>
    <p:sldId id="361" r:id="rId778"/>
    <p:sldId id="362" r:id="rId779"/>
    <p:sldId id="363" r:id="rId780"/>
    <p:sldId id="364" r:id="rId781"/>
    <p:sldId id="365" r:id="rId782"/>
    <p:sldId id="366" r:id="rId783"/>
    <p:sldId id="367" r:id="rId784"/>
    <p:sldId id="368" r:id="rId785"/>
    <p:sldId id="369" r:id="rId786"/>
    <p:sldId id="370" r:id="rId787"/>
    <p:sldId id="371" r:id="rId788"/>
    <p:sldId id="372" r:id="rId789"/>
    <p:sldId id="373" r:id="rId790"/>
    <p:sldId id="374" r:id="rId791"/>
    <p:sldId id="375" r:id="rId792"/>
    <p:sldId id="376" r:id="rId793"/>
    <p:sldId id="377" r:id="rId794"/>
    <p:sldId id="378" r:id="rId795"/>
    <p:sldId id="379" r:id="rId796"/>
    <p:sldId id="380" r:id="rId797"/>
    <p:sldId id="381" r:id="rId798"/>
    <p:sldId id="382" r:id="rId799"/>
    <p:sldId id="383" r:id="rId800"/>
    <p:sldId id="384" r:id="rId801"/>
    <p:sldId id="385" r:id="rId802"/>
    <p:sldId id="386" r:id="rId803"/>
    <p:sldId id="387" r:id="rId804"/>
    <p:sldId id="388" r:id="rId805"/>
    <p:sldId id="389" r:id="rId806"/>
    <p:sldId id="390" r:id="rId807"/>
    <p:sldId id="391" r:id="rId808"/>
    <p:sldId id="392" r:id="rId809"/>
    <p:sldId id="393" r:id="rId810"/>
    <p:sldId id="394" r:id="rId811"/>
    <p:sldId id="395" r:id="rId812"/>
    <p:sldId id="396" r:id="rId813"/>
    <p:sldId id="397" r:id="rId814"/>
    <p:sldId id="398" r:id="rId815"/>
    <p:sldId id="399" r:id="rId816"/>
    <p:sldId id="400" r:id="rId817"/>
    <p:sldId id="401" r:id="rId818"/>
    <p:sldId id="402" r:id="rId819"/>
    <p:sldId id="403" r:id="rId820"/>
    <p:sldId id="404" r:id="rId821"/>
    <p:sldId id="405" r:id="rId822"/>
    <p:sldId id="406" r:id="rId823"/>
    <p:sldId id="407" r:id="rId824"/>
    <p:sldId id="408" r:id="rId825"/>
    <p:sldId id="409" r:id="rId826"/>
    <p:sldId id="410" r:id="rId827"/>
    <p:sldId id="411" r:id="rId828"/>
    <p:sldId id="412" r:id="rId829"/>
    <p:sldId id="413" r:id="rId830"/>
    <p:sldId id="414" r:id="rId831"/>
    <p:sldId id="415" r:id="rId832"/>
    <p:sldId id="416" r:id="rId833"/>
    <p:sldId id="417" r:id="rId834"/>
    <p:sldId id="418" r:id="rId835"/>
    <p:sldId id="419" r:id="rId836"/>
    <p:sldId id="420" r:id="rId837"/>
    <p:sldId id="421" r:id="rId838"/>
    <p:sldId id="422" r:id="rId839"/>
    <p:sldId id="423" r:id="rId840"/>
    <p:sldId id="424" r:id="rId841"/>
    <p:sldId id="425" r:id="rId842"/>
    <p:sldId id="426" r:id="rId843"/>
    <p:sldId id="427" r:id="rId844"/>
    <p:sldId id="428" r:id="rId845"/>
    <p:sldId id="429" r:id="rId846"/>
    <p:sldId id="430" r:id="rId847"/>
    <p:sldId id="431" r:id="rId848"/>
    <p:sldId id="432" r:id="rId849"/>
    <p:sldId id="433" r:id="rId850"/>
    <p:sldId id="434" r:id="rId851"/>
    <p:sldId id="435" r:id="rId852"/>
    <p:sldId id="436" r:id="rId853"/>
    <p:sldId id="437" r:id="rId854"/>
  </p:sldIdLst>
  <p:sldSz cx="9144000" cy="685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7" roundtripDataSignature="AMtx7mil73pTDGXJleAHxX6BTgoXgYlGWg=="/>
    </p:ext>
    <p:ext uri="{EFAFB233-063F-42B5-8137-9DF3F51BA10A}">
      <p15:sldGuideLst xmlns:p15="http://schemas.microsoft.com/office/powerpoint/2012/main">
        <p15:guide id="1" orient="horz" pos="2159" userDrawn="0">
          <p15:clr>
            <a:srgbClr val="000000"/>
          </p15:clr>
        </p15:guide>
        <p15:guide id="2" pos="2879" userDrawn="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xmlns:r="http://schemas.openxmlformats.org/officeDocument/2006/relationships" def="{C7B53758-3878-442A-B5CF-A7959DC1F55E}">
  <a:tblStyle styleId="{C7B53758-3878-442A-B5CF-A7959DC1F55E}"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2FB591F-D70B-4D65-9337-FAEE4EFF4641}" styleName="Table_1">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맑은 고딕"/>
          <a:ea typeface="맑은 고딕"/>
          <a:cs typeface="맑은 고딕"/>
        </a:font>
        <a:schemeClr val="lt1"/>
      </a:tcTxStyle>
      <a:tcStyle>
        <a:fill>
          <a:solidFill>
            <a:schemeClr val="dk1"/>
          </a:solidFill>
        </a:fill>
      </a:tcStyle>
    </a:lastCol>
    <a:firstCol>
      <a:tcTxStyle b="on" i="off">
        <a:font>
          <a:latin typeface="맑은 고딕"/>
          <a:ea typeface="맑은 고딕"/>
          <a:cs typeface="맑은 고딕"/>
        </a:font>
        <a:schemeClr val="lt1"/>
      </a:tcTxStyle>
      <a:tcStyle>
        <a:fill>
          <a:solidFill>
            <a:schemeClr val="dk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A256F54A-A024-406E-A509-A66F92018587}" styleName="Table_2">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EA5183D9-0677-4389-AF87-1CB667FFE01A}" styleName="Table_3">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lastView="sldView">
  <p:slideViewPr>
    <p:cSldViewPr snapToGrid="0" snapToObjects="1">
      <p:cViewPr varScale="1">
        <p:scale>
          <a:sx n="100" d="100"/>
          <a:sy n="100" d="100"/>
        </p:scale>
        <p:origin x="0" y="0"/>
      </p:cViewPr>
      <p:guideLst>
        <p:guide orient="horz" pos="2159"/>
        <p:guide pos="2879"/>
      </p:guideLst>
    </p:cSldViewPr>
  </p:slideViewPr>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2" Type="http://customschemas.google.com/relationships/presentationmetadata" Target="metadata"></Relationship><Relationship Id="rId564" Type="http://schemas.openxmlformats.org/officeDocument/2006/relationships/slideMaster" Target="slideMasters/slideMaster1.xml"></Relationship><Relationship Id="rId565" Type="http://schemas.openxmlformats.org/officeDocument/2006/relationships/theme" Target="theme/theme1.xml"></Relationship><Relationship Id="rId566" Type="http://schemas.openxmlformats.org/officeDocument/2006/relationships/slideMaster" Target="slideMasters/slideMaster2.xml"></Relationship><Relationship Id="rId568" Type="http://schemas.openxmlformats.org/officeDocument/2006/relationships/slideMaster" Target="slideMasters/slideMaster3.xml"></Relationship><Relationship Id="rId570" Type="http://schemas.openxmlformats.org/officeDocument/2006/relationships/slideMaster" Target="slideMasters/slideMaster4.xml"></Relationship><Relationship Id="rId572" Type="http://schemas.openxmlformats.org/officeDocument/2006/relationships/slideMaster" Target="slideMasters/slideMaster5.xml"></Relationship><Relationship Id="rId574" Type="http://schemas.openxmlformats.org/officeDocument/2006/relationships/slideMaster" Target="slideMasters/slideMaster6.xml"></Relationship><Relationship Id="rId576" Type="http://schemas.openxmlformats.org/officeDocument/2006/relationships/slideMaster" Target="slideMasters/slideMaster7.xml"></Relationship><Relationship Id="rId578" Type="http://schemas.openxmlformats.org/officeDocument/2006/relationships/slideMaster" Target="slideMasters/slideMaster8.xml"></Relationship><Relationship Id="rId580" Type="http://schemas.openxmlformats.org/officeDocument/2006/relationships/slideMaster" Target="slideMasters/slideMaster9.xml"></Relationship><Relationship Id="rId582" Type="http://schemas.openxmlformats.org/officeDocument/2006/relationships/slideMaster" Target="slideMasters/slideMaster10.xml"></Relationship><Relationship Id="rId584" Type="http://schemas.openxmlformats.org/officeDocument/2006/relationships/slideMaster" Target="slideMasters/slideMaster11.xml"></Relationship><Relationship Id="rId586" Type="http://schemas.openxmlformats.org/officeDocument/2006/relationships/slideMaster" Target="slideMasters/slideMaster12.xml"></Relationship><Relationship Id="rId588" Type="http://schemas.openxmlformats.org/officeDocument/2006/relationships/slideMaster" Target="slideMasters/slideMaster13.xml"></Relationship><Relationship Id="rId590" Type="http://schemas.openxmlformats.org/officeDocument/2006/relationships/slideMaster" Target="slideMasters/slideMaster14.xml"></Relationship><Relationship Id="rId592" Type="http://schemas.openxmlformats.org/officeDocument/2006/relationships/slideMaster" Target="slideMasters/slideMaster15.xml"></Relationship><Relationship Id="rId594" Type="http://schemas.openxmlformats.org/officeDocument/2006/relationships/slideMaster" Target="slideMasters/slideMaster16.xml"></Relationship><Relationship Id="rId596" Type="http://schemas.openxmlformats.org/officeDocument/2006/relationships/slideMaster" Target="slideMasters/slideMaster17.xml"></Relationship><Relationship Id="rId598" Type="http://schemas.openxmlformats.org/officeDocument/2006/relationships/slideMaster" Target="slideMasters/slideMaster18.xml"></Relationship><Relationship Id="rId600" Type="http://schemas.openxmlformats.org/officeDocument/2006/relationships/slideMaster" Target="slideMasters/slideMaster19.xml"></Relationship><Relationship Id="rId602" Type="http://schemas.openxmlformats.org/officeDocument/2006/relationships/slideMaster" Target="slideMasters/slideMaster20.xml"></Relationship><Relationship Id="rId604" Type="http://schemas.openxmlformats.org/officeDocument/2006/relationships/slideMaster" Target="slideMasters/slideMaster21.xml"></Relationship><Relationship Id="rId606" Type="http://schemas.openxmlformats.org/officeDocument/2006/relationships/slideMaster" Target="slideMasters/slideMaster22.xml"></Relationship><Relationship Id="rId608" Type="http://schemas.openxmlformats.org/officeDocument/2006/relationships/slideMaster" Target="slideMasters/slideMaster23.xml"></Relationship><Relationship Id="rId610" Type="http://schemas.openxmlformats.org/officeDocument/2006/relationships/slideMaster" Target="slideMasters/slideMaster24.xml"></Relationship><Relationship Id="rId612" Type="http://schemas.openxmlformats.org/officeDocument/2006/relationships/slideMaster" Target="slideMasters/slideMaster25.xml"></Relationship><Relationship Id="rId614" Type="http://schemas.openxmlformats.org/officeDocument/2006/relationships/slideMaster" Target="slideMasters/slideMaster26.xml"></Relationship><Relationship Id="rId616" Type="http://schemas.openxmlformats.org/officeDocument/2006/relationships/slideMaster" Target="slideMasters/slideMaster27.xml"></Relationship><Relationship Id="rId618" Type="http://schemas.openxmlformats.org/officeDocument/2006/relationships/slideMaster" Target="slideMasters/slideMaster28.xml"></Relationship><Relationship Id="rId620" Type="http://schemas.openxmlformats.org/officeDocument/2006/relationships/slideMaster" Target="slideMasters/slideMaster29.xml"></Relationship><Relationship Id="rId622" Type="http://schemas.openxmlformats.org/officeDocument/2006/relationships/slideMaster" Target="slideMasters/slideMaster30.xml"></Relationship><Relationship Id="rId624" Type="http://schemas.openxmlformats.org/officeDocument/2006/relationships/slideMaster" Target="slideMasters/slideMaster31.xml"></Relationship><Relationship Id="rId626" Type="http://schemas.openxmlformats.org/officeDocument/2006/relationships/slideMaster" Target="slideMasters/slideMaster32.xml"></Relationship><Relationship Id="rId628" Type="http://schemas.openxmlformats.org/officeDocument/2006/relationships/slideMaster" Target="slideMasters/slideMaster33.xml"></Relationship><Relationship Id="rId630" Type="http://schemas.openxmlformats.org/officeDocument/2006/relationships/slideMaster" Target="slideMasters/slideMaster34.xml"></Relationship><Relationship Id="rId632" Type="http://schemas.openxmlformats.org/officeDocument/2006/relationships/slideMaster" Target="slideMasters/slideMaster35.xml"></Relationship><Relationship Id="rId634" Type="http://schemas.openxmlformats.org/officeDocument/2006/relationships/slideMaster" Target="slideMasters/slideMaster36.xml"></Relationship><Relationship Id="rId636" Type="http://schemas.openxmlformats.org/officeDocument/2006/relationships/slideMaster" Target="slideMasters/slideMaster37.xml"></Relationship><Relationship Id="rId638" Type="http://schemas.openxmlformats.org/officeDocument/2006/relationships/slideMaster" Target="slideMasters/slideMaster38.xml"></Relationship><Relationship Id="rId640" Type="http://schemas.openxmlformats.org/officeDocument/2006/relationships/slideMaster" Target="slideMasters/slideMaster39.xml"></Relationship><Relationship Id="rId642" Type="http://schemas.openxmlformats.org/officeDocument/2006/relationships/slideMaster" Target="slideMasters/slideMaster40.xml"></Relationship><Relationship Id="rId644" Type="http://schemas.openxmlformats.org/officeDocument/2006/relationships/slideMaster" Target="slideMasters/slideMaster41.xml"></Relationship><Relationship Id="rId646" Type="http://schemas.openxmlformats.org/officeDocument/2006/relationships/slideMaster" Target="slideMasters/slideMaster42.xml"></Relationship><Relationship Id="rId648" Type="http://schemas.openxmlformats.org/officeDocument/2006/relationships/slideMaster" Target="slideMasters/slideMaster43.xml"></Relationship><Relationship Id="rId650" Type="http://schemas.openxmlformats.org/officeDocument/2006/relationships/slideMaster" Target="slideMasters/slideMaster44.xml"></Relationship><Relationship Id="rId652" Type="http://schemas.openxmlformats.org/officeDocument/2006/relationships/slideMaster" Target="slideMasters/slideMaster45.xml"></Relationship><Relationship Id="rId654" Type="http://schemas.openxmlformats.org/officeDocument/2006/relationships/slideMaster" Target="slideMasters/slideMaster46.xml"></Relationship><Relationship Id="rId656" Type="http://schemas.openxmlformats.org/officeDocument/2006/relationships/slideMaster" Target="slideMasters/slideMaster47.xml"></Relationship><Relationship Id="rId658" Type="http://schemas.openxmlformats.org/officeDocument/2006/relationships/slideMaster" Target="slideMasters/slideMaster48.xml"></Relationship><Relationship Id="rId660" Type="http://schemas.openxmlformats.org/officeDocument/2006/relationships/slideMaster" Target="slideMasters/slideMaster49.xml"></Relationship><Relationship Id="rId662" Type="http://schemas.openxmlformats.org/officeDocument/2006/relationships/slideMaster" Target="slideMasters/slideMaster50.xml"></Relationship><Relationship Id="rId664" Type="http://schemas.openxmlformats.org/officeDocument/2006/relationships/slideMaster" Target="slideMasters/slideMaster51.xml"></Relationship><Relationship Id="rId666" Type="http://schemas.openxmlformats.org/officeDocument/2006/relationships/notesMaster" Target="notesMasters/notesMaster1.xml"></Relationship><Relationship Id="rId668" Type="http://schemas.openxmlformats.org/officeDocument/2006/relationships/slide" Target="slides/slide1.xml"></Relationship><Relationship Id="rId669" Type="http://schemas.openxmlformats.org/officeDocument/2006/relationships/slide" Target="slides/slide2.xml"></Relationship><Relationship Id="rId670" Type="http://schemas.openxmlformats.org/officeDocument/2006/relationships/slide" Target="slides/slide3.xml"></Relationship><Relationship Id="rId671" Type="http://schemas.openxmlformats.org/officeDocument/2006/relationships/slide" Target="slides/slide4.xml"></Relationship><Relationship Id="rId672" Type="http://schemas.openxmlformats.org/officeDocument/2006/relationships/slide" Target="slides/slide5.xml"></Relationship><Relationship Id="rId673" Type="http://schemas.openxmlformats.org/officeDocument/2006/relationships/slide" Target="slides/slide6.xml"></Relationship><Relationship Id="rId674" Type="http://schemas.openxmlformats.org/officeDocument/2006/relationships/slide" Target="slides/slide7.xml"></Relationship><Relationship Id="rId675" Type="http://schemas.openxmlformats.org/officeDocument/2006/relationships/slide" Target="slides/slide8.xml"></Relationship><Relationship Id="rId676" Type="http://schemas.openxmlformats.org/officeDocument/2006/relationships/slide" Target="slides/slide9.xml"></Relationship><Relationship Id="rId677" Type="http://schemas.openxmlformats.org/officeDocument/2006/relationships/slide" Target="slides/slide10.xml"></Relationship><Relationship Id="rId678" Type="http://schemas.openxmlformats.org/officeDocument/2006/relationships/slide" Target="slides/slide11.xml"></Relationship><Relationship Id="rId679" Type="http://schemas.openxmlformats.org/officeDocument/2006/relationships/slide" Target="slides/slide12.xml"></Relationship><Relationship Id="rId680" Type="http://schemas.openxmlformats.org/officeDocument/2006/relationships/slide" Target="slides/slide13.xml"></Relationship><Relationship Id="rId681" Type="http://schemas.openxmlformats.org/officeDocument/2006/relationships/slide" Target="slides/slide14.xml"></Relationship><Relationship Id="rId682" Type="http://schemas.openxmlformats.org/officeDocument/2006/relationships/slide" Target="slides/slide15.xml"></Relationship><Relationship Id="rId683" Type="http://schemas.openxmlformats.org/officeDocument/2006/relationships/slide" Target="slides/slide16.xml"></Relationship><Relationship Id="rId684" Type="http://schemas.openxmlformats.org/officeDocument/2006/relationships/slide" Target="slides/slide17.xml"></Relationship><Relationship Id="rId685" Type="http://schemas.openxmlformats.org/officeDocument/2006/relationships/slide" Target="slides/slide18.xml"></Relationship><Relationship Id="rId686" Type="http://schemas.openxmlformats.org/officeDocument/2006/relationships/slide" Target="slides/slide19.xml"></Relationship><Relationship Id="rId687" Type="http://schemas.openxmlformats.org/officeDocument/2006/relationships/slide" Target="slides/slide20.xml"></Relationship><Relationship Id="rId688" Type="http://schemas.openxmlformats.org/officeDocument/2006/relationships/slide" Target="slides/slide21.xml"></Relationship><Relationship Id="rId689" Type="http://schemas.openxmlformats.org/officeDocument/2006/relationships/slide" Target="slides/slide22.xml"></Relationship><Relationship Id="rId690" Type="http://schemas.openxmlformats.org/officeDocument/2006/relationships/slide" Target="slides/slide23.xml"></Relationship><Relationship Id="rId691" Type="http://schemas.openxmlformats.org/officeDocument/2006/relationships/slide" Target="slides/slide24.xml"></Relationship><Relationship Id="rId692" Type="http://schemas.openxmlformats.org/officeDocument/2006/relationships/slide" Target="slides/slide25.xml"></Relationship><Relationship Id="rId693" Type="http://schemas.openxmlformats.org/officeDocument/2006/relationships/slide" Target="slides/slide26.xml"></Relationship><Relationship Id="rId694" Type="http://schemas.openxmlformats.org/officeDocument/2006/relationships/slide" Target="slides/slide27.xml"></Relationship><Relationship Id="rId695" Type="http://schemas.openxmlformats.org/officeDocument/2006/relationships/slide" Target="slides/slide28.xml"></Relationship><Relationship Id="rId696" Type="http://schemas.openxmlformats.org/officeDocument/2006/relationships/slide" Target="slides/slide29.xml"></Relationship><Relationship Id="rId697" Type="http://schemas.openxmlformats.org/officeDocument/2006/relationships/slide" Target="slides/slide30.xml"></Relationship><Relationship Id="rId698" Type="http://schemas.openxmlformats.org/officeDocument/2006/relationships/slide" Target="slides/slide31.xml"></Relationship><Relationship Id="rId699" Type="http://schemas.openxmlformats.org/officeDocument/2006/relationships/slide" Target="slides/slide32.xml"></Relationship><Relationship Id="rId700" Type="http://schemas.openxmlformats.org/officeDocument/2006/relationships/slide" Target="slides/slide33.xml"></Relationship><Relationship Id="rId701" Type="http://schemas.openxmlformats.org/officeDocument/2006/relationships/slide" Target="slides/slide34.xml"></Relationship><Relationship Id="rId702" Type="http://schemas.openxmlformats.org/officeDocument/2006/relationships/slide" Target="slides/slide35.xml"></Relationship><Relationship Id="rId703" Type="http://schemas.openxmlformats.org/officeDocument/2006/relationships/slide" Target="slides/slide36.xml"></Relationship><Relationship Id="rId704" Type="http://schemas.openxmlformats.org/officeDocument/2006/relationships/slide" Target="slides/slide37.xml"></Relationship><Relationship Id="rId705" Type="http://schemas.openxmlformats.org/officeDocument/2006/relationships/slide" Target="slides/slide38.xml"></Relationship><Relationship Id="rId706" Type="http://schemas.openxmlformats.org/officeDocument/2006/relationships/slide" Target="slides/slide39.xml"></Relationship><Relationship Id="rId707" Type="http://schemas.openxmlformats.org/officeDocument/2006/relationships/slide" Target="slides/slide40.xml"></Relationship><Relationship Id="rId708" Type="http://schemas.openxmlformats.org/officeDocument/2006/relationships/slide" Target="slides/slide41.xml"></Relationship><Relationship Id="rId709" Type="http://schemas.openxmlformats.org/officeDocument/2006/relationships/slide" Target="slides/slide42.xml"></Relationship><Relationship Id="rId710" Type="http://schemas.openxmlformats.org/officeDocument/2006/relationships/slide" Target="slides/slide43.xml"></Relationship><Relationship Id="rId711" Type="http://schemas.openxmlformats.org/officeDocument/2006/relationships/slide" Target="slides/slide44.xml"></Relationship><Relationship Id="rId712" Type="http://schemas.openxmlformats.org/officeDocument/2006/relationships/slide" Target="slides/slide45.xml"></Relationship><Relationship Id="rId713" Type="http://schemas.openxmlformats.org/officeDocument/2006/relationships/slide" Target="slides/slide46.xml"></Relationship><Relationship Id="rId714" Type="http://schemas.openxmlformats.org/officeDocument/2006/relationships/slide" Target="slides/slide47.xml"></Relationship><Relationship Id="rId715" Type="http://schemas.openxmlformats.org/officeDocument/2006/relationships/slide" Target="slides/slide48.xml"></Relationship><Relationship Id="rId716" Type="http://schemas.openxmlformats.org/officeDocument/2006/relationships/slide" Target="slides/slide49.xml"></Relationship><Relationship Id="rId717" Type="http://schemas.openxmlformats.org/officeDocument/2006/relationships/slide" Target="slides/slide50.xml"></Relationship><Relationship Id="rId718" Type="http://schemas.openxmlformats.org/officeDocument/2006/relationships/slide" Target="slides/slide51.xml"></Relationship><Relationship Id="rId719" Type="http://schemas.openxmlformats.org/officeDocument/2006/relationships/slide" Target="slides/slide52.xml"></Relationship><Relationship Id="rId720" Type="http://schemas.openxmlformats.org/officeDocument/2006/relationships/slide" Target="slides/slide53.xml"></Relationship><Relationship Id="rId721" Type="http://schemas.openxmlformats.org/officeDocument/2006/relationships/slide" Target="slides/slide54.xml"></Relationship><Relationship Id="rId722" Type="http://schemas.openxmlformats.org/officeDocument/2006/relationships/slide" Target="slides/slide55.xml"></Relationship><Relationship Id="rId723" Type="http://schemas.openxmlformats.org/officeDocument/2006/relationships/slide" Target="slides/slide56.xml"></Relationship><Relationship Id="rId724" Type="http://schemas.openxmlformats.org/officeDocument/2006/relationships/slide" Target="slides/slide57.xml"></Relationship><Relationship Id="rId725" Type="http://schemas.openxmlformats.org/officeDocument/2006/relationships/slide" Target="slides/slide58.xml"></Relationship><Relationship Id="rId726" Type="http://schemas.openxmlformats.org/officeDocument/2006/relationships/slide" Target="slides/slide59.xml"></Relationship><Relationship Id="rId727" Type="http://schemas.openxmlformats.org/officeDocument/2006/relationships/slide" Target="slides/slide60.xml"></Relationship><Relationship Id="rId728" Type="http://schemas.openxmlformats.org/officeDocument/2006/relationships/slide" Target="slides/slide61.xml"></Relationship><Relationship Id="rId729" Type="http://schemas.openxmlformats.org/officeDocument/2006/relationships/slide" Target="slides/slide62.xml"></Relationship><Relationship Id="rId730" Type="http://schemas.openxmlformats.org/officeDocument/2006/relationships/slide" Target="slides/slide63.xml"></Relationship><Relationship Id="rId731" Type="http://schemas.openxmlformats.org/officeDocument/2006/relationships/slide" Target="slides/slide64.xml"></Relationship><Relationship Id="rId732" Type="http://schemas.openxmlformats.org/officeDocument/2006/relationships/slide" Target="slides/slide65.xml"></Relationship><Relationship Id="rId733" Type="http://schemas.openxmlformats.org/officeDocument/2006/relationships/slide" Target="slides/slide66.xml"></Relationship><Relationship Id="rId734" Type="http://schemas.openxmlformats.org/officeDocument/2006/relationships/slide" Target="slides/slide67.xml"></Relationship><Relationship Id="rId735" Type="http://schemas.openxmlformats.org/officeDocument/2006/relationships/slide" Target="slides/slide68.xml"></Relationship><Relationship Id="rId736" Type="http://schemas.openxmlformats.org/officeDocument/2006/relationships/slide" Target="slides/slide69.xml"></Relationship><Relationship Id="rId737" Type="http://schemas.openxmlformats.org/officeDocument/2006/relationships/slide" Target="slides/slide70.xml"></Relationship><Relationship Id="rId738" Type="http://schemas.openxmlformats.org/officeDocument/2006/relationships/slide" Target="slides/slide71.xml"></Relationship><Relationship Id="rId739" Type="http://schemas.openxmlformats.org/officeDocument/2006/relationships/slide" Target="slides/slide72.xml"></Relationship><Relationship Id="rId740" Type="http://schemas.openxmlformats.org/officeDocument/2006/relationships/slide" Target="slides/slide73.xml"></Relationship><Relationship Id="rId741" Type="http://schemas.openxmlformats.org/officeDocument/2006/relationships/slide" Target="slides/slide74.xml"></Relationship><Relationship Id="rId742" Type="http://schemas.openxmlformats.org/officeDocument/2006/relationships/slide" Target="slides/slide75.xml"></Relationship><Relationship Id="rId743" Type="http://schemas.openxmlformats.org/officeDocument/2006/relationships/slide" Target="slides/slide76.xml"></Relationship><Relationship Id="rId744" Type="http://schemas.openxmlformats.org/officeDocument/2006/relationships/slide" Target="slides/slide77.xml"></Relationship><Relationship Id="rId745" Type="http://schemas.openxmlformats.org/officeDocument/2006/relationships/slide" Target="slides/slide78.xml"></Relationship><Relationship Id="rId746" Type="http://schemas.openxmlformats.org/officeDocument/2006/relationships/slide" Target="slides/slide79.xml"></Relationship><Relationship Id="rId747" Type="http://schemas.openxmlformats.org/officeDocument/2006/relationships/slide" Target="slides/slide80.xml"></Relationship><Relationship Id="rId748" Type="http://schemas.openxmlformats.org/officeDocument/2006/relationships/slide" Target="slides/slide81.xml"></Relationship><Relationship Id="rId749" Type="http://schemas.openxmlformats.org/officeDocument/2006/relationships/slide" Target="slides/slide82.xml"></Relationship><Relationship Id="rId750" Type="http://schemas.openxmlformats.org/officeDocument/2006/relationships/slide" Target="slides/slide83.xml"></Relationship><Relationship Id="rId751" Type="http://schemas.openxmlformats.org/officeDocument/2006/relationships/slide" Target="slides/slide84.xml"></Relationship><Relationship Id="rId752" Type="http://schemas.openxmlformats.org/officeDocument/2006/relationships/slide" Target="slides/slide85.xml"></Relationship><Relationship Id="rId753" Type="http://schemas.openxmlformats.org/officeDocument/2006/relationships/slide" Target="slides/slide86.xml"></Relationship><Relationship Id="rId754" Type="http://schemas.openxmlformats.org/officeDocument/2006/relationships/slide" Target="slides/slide87.xml"></Relationship><Relationship Id="rId755" Type="http://schemas.openxmlformats.org/officeDocument/2006/relationships/slide" Target="slides/slide88.xml"></Relationship><Relationship Id="rId756" Type="http://schemas.openxmlformats.org/officeDocument/2006/relationships/slide" Target="slides/slide89.xml"></Relationship><Relationship Id="rId757" Type="http://schemas.openxmlformats.org/officeDocument/2006/relationships/slide" Target="slides/slide90.xml"></Relationship><Relationship Id="rId758" Type="http://schemas.openxmlformats.org/officeDocument/2006/relationships/slide" Target="slides/slide91.xml"></Relationship><Relationship Id="rId759" Type="http://schemas.openxmlformats.org/officeDocument/2006/relationships/slide" Target="slides/slide92.xml"></Relationship><Relationship Id="rId760" Type="http://schemas.openxmlformats.org/officeDocument/2006/relationships/slide" Target="slides/slide93.xml"></Relationship><Relationship Id="rId761" Type="http://schemas.openxmlformats.org/officeDocument/2006/relationships/slide" Target="slides/slide94.xml"></Relationship><Relationship Id="rId762" Type="http://schemas.openxmlformats.org/officeDocument/2006/relationships/slide" Target="slides/slide95.xml"></Relationship><Relationship Id="rId763" Type="http://schemas.openxmlformats.org/officeDocument/2006/relationships/slide" Target="slides/slide96.xml"></Relationship><Relationship Id="rId764" Type="http://schemas.openxmlformats.org/officeDocument/2006/relationships/slide" Target="slides/slide97.xml"></Relationship><Relationship Id="rId765" Type="http://schemas.openxmlformats.org/officeDocument/2006/relationships/slide" Target="slides/slide98.xml"></Relationship><Relationship Id="rId766" Type="http://schemas.openxmlformats.org/officeDocument/2006/relationships/slide" Target="slides/slide99.xml"></Relationship><Relationship Id="rId767" Type="http://schemas.openxmlformats.org/officeDocument/2006/relationships/slide" Target="slides/slide100.xml"></Relationship><Relationship Id="rId768" Type="http://schemas.openxmlformats.org/officeDocument/2006/relationships/slide" Target="slides/slide101.xml"></Relationship><Relationship Id="rId769" Type="http://schemas.openxmlformats.org/officeDocument/2006/relationships/slide" Target="slides/slide102.xml"></Relationship><Relationship Id="rId770" Type="http://schemas.openxmlformats.org/officeDocument/2006/relationships/slide" Target="slides/slide103.xml"></Relationship><Relationship Id="rId771" Type="http://schemas.openxmlformats.org/officeDocument/2006/relationships/slide" Target="slides/slide104.xml"></Relationship><Relationship Id="rId772" Type="http://schemas.openxmlformats.org/officeDocument/2006/relationships/slide" Target="slides/slide105.xml"></Relationship><Relationship Id="rId773" Type="http://schemas.openxmlformats.org/officeDocument/2006/relationships/slide" Target="slides/slide106.xml"></Relationship><Relationship Id="rId774" Type="http://schemas.openxmlformats.org/officeDocument/2006/relationships/slide" Target="slides/slide107.xml"></Relationship><Relationship Id="rId775" Type="http://schemas.openxmlformats.org/officeDocument/2006/relationships/slide" Target="slides/slide108.xml"></Relationship><Relationship Id="rId776" Type="http://schemas.openxmlformats.org/officeDocument/2006/relationships/slide" Target="slides/slide109.xml"></Relationship><Relationship Id="rId777" Type="http://schemas.openxmlformats.org/officeDocument/2006/relationships/slide" Target="slides/slide110.xml"></Relationship><Relationship Id="rId778" Type="http://schemas.openxmlformats.org/officeDocument/2006/relationships/slide" Target="slides/slide111.xml"></Relationship><Relationship Id="rId779" Type="http://schemas.openxmlformats.org/officeDocument/2006/relationships/slide" Target="slides/slide112.xml"></Relationship><Relationship Id="rId780" Type="http://schemas.openxmlformats.org/officeDocument/2006/relationships/slide" Target="slides/slide113.xml"></Relationship><Relationship Id="rId781" Type="http://schemas.openxmlformats.org/officeDocument/2006/relationships/slide" Target="slides/slide114.xml"></Relationship><Relationship Id="rId782" Type="http://schemas.openxmlformats.org/officeDocument/2006/relationships/slide" Target="slides/slide115.xml"></Relationship><Relationship Id="rId783" Type="http://schemas.openxmlformats.org/officeDocument/2006/relationships/slide" Target="slides/slide116.xml"></Relationship><Relationship Id="rId784" Type="http://schemas.openxmlformats.org/officeDocument/2006/relationships/slide" Target="slides/slide117.xml"></Relationship><Relationship Id="rId785" Type="http://schemas.openxmlformats.org/officeDocument/2006/relationships/slide" Target="slides/slide118.xml"></Relationship><Relationship Id="rId786" Type="http://schemas.openxmlformats.org/officeDocument/2006/relationships/slide" Target="slides/slide119.xml"></Relationship><Relationship Id="rId787" Type="http://schemas.openxmlformats.org/officeDocument/2006/relationships/slide" Target="slides/slide120.xml"></Relationship><Relationship Id="rId788" Type="http://schemas.openxmlformats.org/officeDocument/2006/relationships/slide" Target="slides/slide121.xml"></Relationship><Relationship Id="rId789" Type="http://schemas.openxmlformats.org/officeDocument/2006/relationships/slide" Target="slides/slide122.xml"></Relationship><Relationship Id="rId790" Type="http://schemas.openxmlformats.org/officeDocument/2006/relationships/slide" Target="slides/slide123.xml"></Relationship><Relationship Id="rId791" Type="http://schemas.openxmlformats.org/officeDocument/2006/relationships/slide" Target="slides/slide124.xml"></Relationship><Relationship Id="rId792" Type="http://schemas.openxmlformats.org/officeDocument/2006/relationships/slide" Target="slides/slide125.xml"></Relationship><Relationship Id="rId793" Type="http://schemas.openxmlformats.org/officeDocument/2006/relationships/slide" Target="slides/slide126.xml"></Relationship><Relationship Id="rId794" Type="http://schemas.openxmlformats.org/officeDocument/2006/relationships/slide" Target="slides/slide127.xml"></Relationship><Relationship Id="rId795" Type="http://schemas.openxmlformats.org/officeDocument/2006/relationships/slide" Target="slides/slide128.xml"></Relationship><Relationship Id="rId796" Type="http://schemas.openxmlformats.org/officeDocument/2006/relationships/slide" Target="slides/slide129.xml"></Relationship><Relationship Id="rId797" Type="http://schemas.openxmlformats.org/officeDocument/2006/relationships/slide" Target="slides/slide130.xml"></Relationship><Relationship Id="rId798" Type="http://schemas.openxmlformats.org/officeDocument/2006/relationships/slide" Target="slides/slide131.xml"></Relationship><Relationship Id="rId799" Type="http://schemas.openxmlformats.org/officeDocument/2006/relationships/slide" Target="slides/slide132.xml"></Relationship><Relationship Id="rId800" Type="http://schemas.openxmlformats.org/officeDocument/2006/relationships/slide" Target="slides/slide133.xml"></Relationship><Relationship Id="rId801" Type="http://schemas.openxmlformats.org/officeDocument/2006/relationships/slide" Target="slides/slide134.xml"></Relationship><Relationship Id="rId802" Type="http://schemas.openxmlformats.org/officeDocument/2006/relationships/slide" Target="slides/slide135.xml"></Relationship><Relationship Id="rId803" Type="http://schemas.openxmlformats.org/officeDocument/2006/relationships/slide" Target="slides/slide136.xml"></Relationship><Relationship Id="rId804" Type="http://schemas.openxmlformats.org/officeDocument/2006/relationships/slide" Target="slides/slide137.xml"></Relationship><Relationship Id="rId805" Type="http://schemas.openxmlformats.org/officeDocument/2006/relationships/slide" Target="slides/slide138.xml"></Relationship><Relationship Id="rId806" Type="http://schemas.openxmlformats.org/officeDocument/2006/relationships/slide" Target="slides/slide139.xml"></Relationship><Relationship Id="rId807" Type="http://schemas.openxmlformats.org/officeDocument/2006/relationships/slide" Target="slides/slide140.xml"></Relationship><Relationship Id="rId808" Type="http://schemas.openxmlformats.org/officeDocument/2006/relationships/slide" Target="slides/slide141.xml"></Relationship><Relationship Id="rId809" Type="http://schemas.openxmlformats.org/officeDocument/2006/relationships/slide" Target="slides/slide142.xml"></Relationship><Relationship Id="rId810" Type="http://schemas.openxmlformats.org/officeDocument/2006/relationships/slide" Target="slides/slide143.xml"></Relationship><Relationship Id="rId811" Type="http://schemas.openxmlformats.org/officeDocument/2006/relationships/slide" Target="slides/slide144.xml"></Relationship><Relationship Id="rId812" Type="http://schemas.openxmlformats.org/officeDocument/2006/relationships/slide" Target="slides/slide145.xml"></Relationship><Relationship Id="rId813" Type="http://schemas.openxmlformats.org/officeDocument/2006/relationships/slide" Target="slides/slide146.xml"></Relationship><Relationship Id="rId814" Type="http://schemas.openxmlformats.org/officeDocument/2006/relationships/slide" Target="slides/slide147.xml"></Relationship><Relationship Id="rId815" Type="http://schemas.openxmlformats.org/officeDocument/2006/relationships/slide" Target="slides/slide148.xml"></Relationship><Relationship Id="rId816" Type="http://schemas.openxmlformats.org/officeDocument/2006/relationships/slide" Target="slides/slide149.xml"></Relationship><Relationship Id="rId817" Type="http://schemas.openxmlformats.org/officeDocument/2006/relationships/slide" Target="slides/slide150.xml"></Relationship><Relationship Id="rId818" Type="http://schemas.openxmlformats.org/officeDocument/2006/relationships/slide" Target="slides/slide151.xml"></Relationship><Relationship Id="rId819" Type="http://schemas.openxmlformats.org/officeDocument/2006/relationships/slide" Target="slides/slide152.xml"></Relationship><Relationship Id="rId820" Type="http://schemas.openxmlformats.org/officeDocument/2006/relationships/slide" Target="slides/slide153.xml"></Relationship><Relationship Id="rId821" Type="http://schemas.openxmlformats.org/officeDocument/2006/relationships/slide" Target="slides/slide154.xml"></Relationship><Relationship Id="rId822" Type="http://schemas.openxmlformats.org/officeDocument/2006/relationships/slide" Target="slides/slide155.xml"></Relationship><Relationship Id="rId823" Type="http://schemas.openxmlformats.org/officeDocument/2006/relationships/slide" Target="slides/slide156.xml"></Relationship><Relationship Id="rId824" Type="http://schemas.openxmlformats.org/officeDocument/2006/relationships/slide" Target="slides/slide157.xml"></Relationship><Relationship Id="rId825" Type="http://schemas.openxmlformats.org/officeDocument/2006/relationships/slide" Target="slides/slide158.xml"></Relationship><Relationship Id="rId826" Type="http://schemas.openxmlformats.org/officeDocument/2006/relationships/slide" Target="slides/slide159.xml"></Relationship><Relationship Id="rId827" Type="http://schemas.openxmlformats.org/officeDocument/2006/relationships/slide" Target="slides/slide160.xml"></Relationship><Relationship Id="rId828" Type="http://schemas.openxmlformats.org/officeDocument/2006/relationships/slide" Target="slides/slide161.xml"></Relationship><Relationship Id="rId829" Type="http://schemas.openxmlformats.org/officeDocument/2006/relationships/slide" Target="slides/slide162.xml"></Relationship><Relationship Id="rId830" Type="http://schemas.openxmlformats.org/officeDocument/2006/relationships/slide" Target="slides/slide163.xml"></Relationship><Relationship Id="rId831" Type="http://schemas.openxmlformats.org/officeDocument/2006/relationships/slide" Target="slides/slide164.xml"></Relationship><Relationship Id="rId832" Type="http://schemas.openxmlformats.org/officeDocument/2006/relationships/slide" Target="slides/slide165.xml"></Relationship><Relationship Id="rId833" Type="http://schemas.openxmlformats.org/officeDocument/2006/relationships/slide" Target="slides/slide166.xml"></Relationship><Relationship Id="rId834" Type="http://schemas.openxmlformats.org/officeDocument/2006/relationships/slide" Target="slides/slide167.xml"></Relationship><Relationship Id="rId835" Type="http://schemas.openxmlformats.org/officeDocument/2006/relationships/slide" Target="slides/slide168.xml"></Relationship><Relationship Id="rId836" Type="http://schemas.openxmlformats.org/officeDocument/2006/relationships/slide" Target="slides/slide169.xml"></Relationship><Relationship Id="rId837" Type="http://schemas.openxmlformats.org/officeDocument/2006/relationships/slide" Target="slides/slide170.xml"></Relationship><Relationship Id="rId838" Type="http://schemas.openxmlformats.org/officeDocument/2006/relationships/slide" Target="slides/slide171.xml"></Relationship><Relationship Id="rId839" Type="http://schemas.openxmlformats.org/officeDocument/2006/relationships/slide" Target="slides/slide172.xml"></Relationship><Relationship Id="rId840" Type="http://schemas.openxmlformats.org/officeDocument/2006/relationships/slide" Target="slides/slide173.xml"></Relationship><Relationship Id="rId841" Type="http://schemas.openxmlformats.org/officeDocument/2006/relationships/slide" Target="slides/slide174.xml"></Relationship><Relationship Id="rId842" Type="http://schemas.openxmlformats.org/officeDocument/2006/relationships/slide" Target="slides/slide175.xml"></Relationship><Relationship Id="rId843" Type="http://schemas.openxmlformats.org/officeDocument/2006/relationships/slide" Target="slides/slide176.xml"></Relationship><Relationship Id="rId844" Type="http://schemas.openxmlformats.org/officeDocument/2006/relationships/slide" Target="slides/slide177.xml"></Relationship><Relationship Id="rId845" Type="http://schemas.openxmlformats.org/officeDocument/2006/relationships/slide" Target="slides/slide178.xml"></Relationship><Relationship Id="rId846" Type="http://schemas.openxmlformats.org/officeDocument/2006/relationships/slide" Target="slides/slide179.xml"></Relationship><Relationship Id="rId847" Type="http://schemas.openxmlformats.org/officeDocument/2006/relationships/slide" Target="slides/slide180.xml"></Relationship><Relationship Id="rId848" Type="http://schemas.openxmlformats.org/officeDocument/2006/relationships/slide" Target="slides/slide181.xml"></Relationship><Relationship Id="rId849" Type="http://schemas.openxmlformats.org/officeDocument/2006/relationships/slide" Target="slides/slide182.xml"></Relationship><Relationship Id="rId850" Type="http://schemas.openxmlformats.org/officeDocument/2006/relationships/slide" Target="slides/slide183.xml"></Relationship><Relationship Id="rId851" Type="http://schemas.openxmlformats.org/officeDocument/2006/relationships/slide" Target="slides/slide184.xml"></Relationship><Relationship Id="rId852" Type="http://schemas.openxmlformats.org/officeDocument/2006/relationships/slide" Target="slides/slide185.xml"></Relationship><Relationship Id="rId853" Type="http://schemas.openxmlformats.org/officeDocument/2006/relationships/slide" Target="slides/slide186.xml"></Relationship><Relationship Id="rId854" Type="http://schemas.openxmlformats.org/officeDocument/2006/relationships/slide" Target="slides/slide187.xml"></Relationship><Relationship Id="rId994" Type="http://schemas.openxmlformats.org/officeDocument/2006/relationships/viewProps" Target="viewProps.xml"></Relationship><Relationship Id="rId995"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52.xml"></Relationship></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0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0.xml"></Relationship></Relationships>
</file>

<file path=ppt/notesSlides/_rels/notesSlide10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1.xml"></Relationship></Relationships>
</file>

<file path=ppt/notesSlides/_rels/notesSlide10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2.xml"></Relationship></Relationships>
</file>

<file path=ppt/notesSlides/_rels/notesSlide10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3.xml"></Relationship></Relationships>
</file>

<file path=ppt/notesSlides/_rels/notesSlide10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4.xml"></Relationship></Relationships>
</file>

<file path=ppt/notesSlides/_rels/notesSlide10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5.xml"></Relationship></Relationships>
</file>

<file path=ppt/notesSlides/_rels/notesSlide10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6.xml"></Relationship></Relationships>
</file>

<file path=ppt/notesSlides/_rels/notesSlide10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7.xml"></Relationship></Relationships>
</file>

<file path=ppt/notesSlides/_rels/notesSlide10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8.xml"></Relationship></Relationships>
</file>

<file path=ppt/notesSlides/_rels/notesSlide10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9.xml"></Relationship></Relationships>
</file>

<file path=ppt/notesSlides/_rels/notesSlide11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0.xml"></Relationship></Relationships>
</file>

<file path=ppt/notesSlides/_rels/notesSlide11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1.xml"></Relationship></Relationships>
</file>

<file path=ppt/notesSlides/_rels/notesSlide11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2.xml"></Relationship></Relationships>
</file>

<file path=ppt/notesSlides/_rels/notesSlide11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3.xml"></Relationship></Relationships>
</file>

<file path=ppt/notesSlides/_rels/notesSlide11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4.xml"></Relationship></Relationships>
</file>

<file path=ppt/notesSlides/_rels/notesSlide11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5.xml"></Relationship></Relationships>
</file>

<file path=ppt/notesSlides/_rels/notesSlide11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6.xml"></Relationship></Relationships>
</file>

<file path=ppt/notesSlides/_rels/notesSlide11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7.xml"></Relationship></Relationships>
</file>

<file path=ppt/notesSlides/_rels/notesSlide11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8.xml"></Relationship></Relationships>
</file>

<file path=ppt/notesSlides/_rels/notesSlide11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9.xml"></Relationship></Relationships>
</file>

<file path=ppt/notesSlides/_rels/notesSlide12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0.xml"></Relationship></Relationships>
</file>

<file path=ppt/notesSlides/_rels/notesSlide12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1.xml"></Relationship></Relationships>
</file>

<file path=ppt/notesSlides/_rels/notesSlide12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2.xml"></Relationship></Relationships>
</file>

<file path=ppt/notesSlides/_rels/notesSlide12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3.xml"></Relationship></Relationships>
</file>

<file path=ppt/notesSlides/_rels/notesSlide12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4.xml"></Relationship></Relationships>
</file>

<file path=ppt/notesSlides/_rels/notesSlide12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5.xml"></Relationship></Relationships>
</file>

<file path=ppt/notesSlides/_rels/notesSlide12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6.xml"></Relationship></Relationships>
</file>

<file path=ppt/notesSlides/_rels/notesSlide12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7.xml"></Relationship></Relationships>
</file>

<file path=ppt/notesSlides/_rels/notesSlide12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8.xml"></Relationship></Relationships>
</file>

<file path=ppt/notesSlides/_rels/notesSlide12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9.xml"></Relationship></Relationships>
</file>

<file path=ppt/notesSlides/_rels/notesSlide13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0.xml"></Relationship></Relationships>
</file>

<file path=ppt/notesSlides/_rels/notesSlide13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1.xml"></Relationship></Relationships>
</file>

<file path=ppt/notesSlides/_rels/notesSlide13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2.xml"></Relationship></Relationships>
</file>

<file path=ppt/notesSlides/_rels/notesSlide13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3.xml"></Relationship></Relationships>
</file>

<file path=ppt/notesSlides/_rels/notesSlide13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4.xml"></Relationship></Relationships>
</file>

<file path=ppt/notesSlides/_rels/notesSlide13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5.xml"></Relationship></Relationships>
</file>

<file path=ppt/notesSlides/_rels/notesSlide13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6.xml"></Relationship></Relationships>
</file>

<file path=ppt/notesSlides/_rels/notesSlide13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7.xml"></Relationship></Relationships>
</file>

<file path=ppt/notesSlides/_rels/notesSlide13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8.xml"></Relationship></Relationships>
</file>

<file path=ppt/notesSlides/_rels/notesSlide13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9.xml"></Relationship></Relationships>
</file>

<file path=ppt/notesSlides/_rels/notesSlide14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0.xml"></Relationship></Relationships>
</file>

<file path=ppt/notesSlides/_rels/notesSlide14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1.xml"></Relationship></Relationships>
</file>

<file path=ppt/notesSlides/_rels/notesSlide14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2.xml"></Relationship></Relationships>
</file>

<file path=ppt/notesSlides/_rels/notesSlide14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3.xml"></Relationship></Relationships>
</file>

<file path=ppt/notesSlides/_rels/notesSlide14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4.xml"></Relationship></Relationships>
</file>

<file path=ppt/notesSlides/_rels/notesSlide14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5.xml"></Relationship></Relationships>
</file>

<file path=ppt/notesSlides/_rels/notesSlide14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6.xml"></Relationship></Relationships>
</file>

<file path=ppt/notesSlides/_rels/notesSlide14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7.xml"></Relationship></Relationships>
</file>

<file path=ppt/notesSlides/_rels/notesSlide14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8.xml"></Relationship></Relationships>
</file>

<file path=ppt/notesSlides/_rels/notesSlide14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9.xml"></Relationship></Relationships>
</file>

<file path=ppt/notesSlides/_rels/notesSlide15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0.xml"></Relationship></Relationships>
</file>

<file path=ppt/notesSlides/_rels/notesSlide15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1.xml"></Relationship></Relationships>
</file>

<file path=ppt/notesSlides/_rels/notesSlide15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2.xml"></Relationship></Relationships>
</file>

<file path=ppt/notesSlides/_rels/notesSlide15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3.xml"></Relationship></Relationships>
</file>

<file path=ppt/notesSlides/_rels/notesSlide15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4.xml"></Relationship></Relationships>
</file>

<file path=ppt/notesSlides/_rels/notesSlide15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5.xml"></Relationship></Relationships>
</file>

<file path=ppt/notesSlides/_rels/notesSlide15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6.xml"></Relationship></Relationships>
</file>

<file path=ppt/notesSlides/_rels/notesSlide15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7.xml"></Relationship></Relationships>
</file>

<file path=ppt/notesSlides/_rels/notesSlide15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8.xml"></Relationship></Relationships>
</file>

<file path=ppt/notesSlides/_rels/notesSlide15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9.xml"></Relationship></Relationships>
</file>

<file path=ppt/notesSlides/_rels/notesSlide16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0.xml"></Relationship></Relationships>
</file>

<file path=ppt/notesSlides/_rels/notesSlide16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1.xml"></Relationship></Relationships>
</file>

<file path=ppt/notesSlides/_rels/notesSlide16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2.xml"></Relationship></Relationships>
</file>

<file path=ppt/notesSlides/_rels/notesSlide16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3.xml"></Relationship></Relationships>
</file>

<file path=ppt/notesSlides/_rels/notesSlide16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4.xml"></Relationship></Relationships>
</file>

<file path=ppt/notesSlides/_rels/notesSlide16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5.xml"></Relationship></Relationships>
</file>

<file path=ppt/notesSlides/_rels/notesSlide16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6.xml"></Relationship></Relationships>
</file>

<file path=ppt/notesSlides/_rels/notesSlide16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7.xml"></Relationship></Relationships>
</file>

<file path=ppt/notesSlides/_rels/notesSlide16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8.xml"></Relationship></Relationships>
</file>

<file path=ppt/notesSlides/_rels/notesSlide16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9.xml"></Relationship></Relationships>
</file>

<file path=ppt/notesSlides/_rels/notesSlide17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0.xml"></Relationship></Relationships>
</file>

<file path=ppt/notesSlides/_rels/notesSlide17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1.xml"></Relationship></Relationships>
</file>

<file path=ppt/notesSlides/_rels/notesSlide17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2.xml"></Relationship></Relationships>
</file>

<file path=ppt/notesSlides/_rels/notesSlide17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3.xml"></Relationship></Relationships>
</file>

<file path=ppt/notesSlides/_rels/notesSlide17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4.xml"></Relationship></Relationships>
</file>

<file path=ppt/notesSlides/_rels/notesSlide17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5.xml"></Relationship></Relationships>
</file>

<file path=ppt/notesSlides/_rels/notesSlide17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6.xml"></Relationship></Relationships>
</file>

<file path=ppt/notesSlides/_rels/notesSlide17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7.xml"></Relationship></Relationships>
</file>

<file path=ppt/notesSlides/_rels/notesSlide17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8.xml"></Relationship></Relationships>
</file>

<file path=ppt/notesSlides/_rels/notesSlide17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9.xml"></Relationship></Relationships>
</file>

<file path=ppt/notesSlides/_rels/notesSlide18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0.xml"></Relationship></Relationships>
</file>

<file path=ppt/notesSlides/_rels/notesSlide18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1.xml"></Relationship></Relationships>
</file>

<file path=ppt/notesSlides/_rels/notesSlide18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2.xml"></Relationship></Relationships>
</file>

<file path=ppt/notesSlides/_rels/notesSlide18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3.xml"></Relationship></Relationships>
</file>

<file path=ppt/notesSlides/_rels/notesSlide18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4.xml"></Relationship></Relationships>
</file>

<file path=ppt/notesSlides/_rels/notesSlide18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5.xml"></Relationship></Relationships>
</file>

<file path=ppt/notesSlides/_rels/notesSlide18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6.xml"></Relationship></Relationships>
</file>

<file path=ppt/notesSlides/_rels/notesSlide18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7.xml"></Relationship></Relationships>
</file>

<file path=ppt/notesSlides/_rels/notesSlide5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0.xml"></Relationship></Relationships>
</file>

<file path=ppt/notesSlides/_rels/notesSlide5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1.xml"></Relationship></Relationships>
</file>

<file path=ppt/notesSlides/_rels/notesSlide5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2.xml"></Relationship></Relationships>
</file>

<file path=ppt/notesSlides/_rels/notesSlide5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3.xml"></Relationship></Relationships>
</file>

<file path=ppt/notesSlides/_rels/notesSlide5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4.xml"></Relationship></Relationships>
</file>

<file path=ppt/notesSlides/_rels/notesSlide5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5.xml"></Relationship></Relationships>
</file>

<file path=ppt/notesSlides/_rels/notesSlide5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6.xml"></Relationship></Relationships>
</file>

<file path=ppt/notesSlides/_rels/notesSlide5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7.xml"></Relationship></Relationships>
</file>

<file path=ppt/notesSlides/_rels/notesSlide5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8.xml"></Relationship></Relationships>
</file>

<file path=ppt/notesSlides/_rels/notesSlide5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9.xml"></Relationship></Relationships>
</file>

<file path=ppt/notesSlides/_rels/notesSlide6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0.xml"></Relationship></Relationships>
</file>

<file path=ppt/notesSlides/_rels/notesSlide6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1.xml"></Relationship></Relationships>
</file>

<file path=ppt/notesSlides/_rels/notesSlide6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2.xml"></Relationship></Relationships>
</file>

<file path=ppt/notesSlides/_rels/notesSlide6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3.xml"></Relationship></Relationships>
</file>

<file path=ppt/notesSlides/_rels/notesSlide6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4.xml"></Relationship></Relationships>
</file>

<file path=ppt/notesSlides/_rels/notesSlide6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5.xml"></Relationship></Relationships>
</file>

<file path=ppt/notesSlides/_rels/notesSlide6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6.xml"></Relationship></Relationships>
</file>

<file path=ppt/notesSlides/_rels/notesSlide6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7.xml"></Relationship></Relationships>
</file>

<file path=ppt/notesSlides/_rels/notesSlide6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8.xml"></Relationship></Relationships>
</file>

<file path=ppt/notesSlides/_rels/notesSlide6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9.xml"></Relationship></Relationships>
</file>

<file path=ppt/notesSlides/_rels/notesSlide7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0.xml"></Relationship></Relationships>
</file>

<file path=ppt/notesSlides/_rels/notesSlide7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1.xml"></Relationship></Relationships>
</file>

<file path=ppt/notesSlides/_rels/notesSlide7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2.xml"></Relationship></Relationships>
</file>

<file path=ppt/notesSlides/_rels/notesSlide7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3.xml"></Relationship></Relationships>
</file>

<file path=ppt/notesSlides/_rels/notesSlide7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4.xml"></Relationship></Relationships>
</file>

<file path=ppt/notesSlides/_rels/notesSlide7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5.xml"></Relationship></Relationships>
</file>

<file path=ppt/notesSlides/_rels/notesSlide7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6.xml"></Relationship></Relationships>
</file>

<file path=ppt/notesSlides/_rels/notesSlide7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7.xml"></Relationship></Relationships>
</file>

<file path=ppt/notesSlides/_rels/notesSlide7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8.xml"></Relationship></Relationships>
</file>

<file path=ppt/notesSlides/_rels/notesSlide7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9.xml"></Relationship></Relationships>
</file>

<file path=ppt/notesSlides/_rels/notesSlide8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0.xml"></Relationship></Relationships>
</file>

<file path=ppt/notesSlides/_rels/notesSlide8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1.xml"></Relationship></Relationships>
</file>

<file path=ppt/notesSlides/_rels/notesSlide8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2.xml"></Relationship></Relationships>
</file>

<file path=ppt/notesSlides/_rels/notesSlide8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3.xml"></Relationship></Relationships>
</file>

<file path=ppt/notesSlides/_rels/notesSlide8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4.xml"></Relationship></Relationships>
</file>

<file path=ppt/notesSlides/_rels/notesSlide8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5.xml"></Relationship></Relationships>
</file>

<file path=ppt/notesSlides/_rels/notesSlide8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6.xml"></Relationship></Relationships>
</file>

<file path=ppt/notesSlides/_rels/notesSlide8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7.xml"></Relationship></Relationships>
</file>

<file path=ppt/notesSlides/_rels/notesSlide8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8.xml"></Relationship></Relationships>
</file>

<file path=ppt/notesSlides/_rels/notesSlide8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9.xml"></Relationship></Relationships>
</file>

<file path=ppt/notesSlides/_rels/notesSlide9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0.xml"></Relationship></Relationships>
</file>

<file path=ppt/notesSlides/_rels/notesSlide9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1.xml"></Relationship></Relationships>
</file>

<file path=ppt/notesSlides/_rels/notesSlide9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2.xml"></Relationship></Relationships>
</file>

<file path=ppt/notesSlides/_rels/notesSlide9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3.xml"></Relationship></Relationships>
</file>

<file path=ppt/notesSlides/_rels/notesSlide9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4.xml"></Relationship></Relationships>
</file>

<file path=ppt/notesSlides/_rels/notesSlide9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5.xml"></Relationship></Relationships>
</file>

<file path=ppt/notesSlides/_rels/notesSlide9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6.xml"></Relationship></Relationships>
</file>

<file path=ppt/notesSlides/_rels/notesSlide9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7.xml"></Relationship></Relationships>
</file>

<file path=ppt/notesSlides/_rels/notesSlide9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8.xml"></Relationship></Relationships>
</file>

<file path=ppt/notesSlides/_rels/notesSlide9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9.xml"></Relationship></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6" name="Google Shape;21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5" name="Google Shape;3425;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1" name="Shape 3441"/>
        <p:cNvGrpSpPr/>
        <p:nvPr/>
      </p:nvGrpSpPr>
      <p:grpSpPr>
        <a:xfrm>
          <a:off x="0" y="0"/>
          <a:ext cx="0" cy="0"/>
          <a:chOff x="0" y="0"/>
          <a:chExt cx="0" cy="0"/>
        </a:xfrm>
      </p:grpSpPr>
      <p:sp>
        <p:nvSpPr>
          <p:cNvPr id="3442" name="Google Shape;3442;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3" name="Google Shape;3443;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0" name="Shape 3460"/>
        <p:cNvGrpSpPr/>
        <p:nvPr/>
      </p:nvGrpSpPr>
      <p:grpSpPr>
        <a:xfrm>
          <a:off x="0" y="0"/>
          <a:ext cx="0" cy="0"/>
          <a:chOff x="0" y="0"/>
          <a:chExt cx="0" cy="0"/>
        </a:xfrm>
      </p:grpSpPr>
      <p:sp>
        <p:nvSpPr>
          <p:cNvPr id="3461" name="Google Shape;3461;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2" name="Google Shape;3462;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1" name="Google Shape;3481;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7" name="Shape 3517"/>
        <p:cNvGrpSpPr/>
        <p:nvPr/>
      </p:nvGrpSpPr>
      <p:grpSpPr>
        <a:xfrm>
          <a:off x="0" y="0"/>
          <a:ext cx="0" cy="0"/>
          <a:chOff x="0" y="0"/>
          <a:chExt cx="0" cy="0"/>
        </a:xfrm>
      </p:grpSpPr>
      <p:sp>
        <p:nvSpPr>
          <p:cNvPr id="3518" name="Google Shape;3518;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6" name="Shape 3556"/>
        <p:cNvGrpSpPr/>
        <p:nvPr/>
      </p:nvGrpSpPr>
      <p:grpSpPr>
        <a:xfrm>
          <a:off x="0" y="0"/>
          <a:ext cx="0" cy="0"/>
          <a:chOff x="0" y="0"/>
          <a:chExt cx="0" cy="0"/>
        </a:xfrm>
      </p:grpSpPr>
      <p:sp>
        <p:nvSpPr>
          <p:cNvPr id="3557" name="Google Shape;3557;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8" name="Google Shape;3558;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6" name="Google Shape;3576;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5" name="Google Shape;3595;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4" name="Google Shape;3614;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0" name="Shape 3630"/>
        <p:cNvGrpSpPr/>
        <p:nvPr/>
      </p:nvGrpSpPr>
      <p:grpSpPr>
        <a:xfrm>
          <a:off x="0" y="0"/>
          <a:ext cx="0" cy="0"/>
          <a:chOff x="0" y="0"/>
          <a:chExt cx="0" cy="0"/>
        </a:xfrm>
      </p:grpSpPr>
      <p:sp>
        <p:nvSpPr>
          <p:cNvPr id="3631" name="Google Shape;3631;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2" name="Google Shape;3632;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8" name="Shape 3648"/>
        <p:cNvGrpSpPr/>
        <p:nvPr/>
      </p:nvGrpSpPr>
      <p:grpSpPr>
        <a:xfrm>
          <a:off x="0" y="0"/>
          <a:ext cx="0" cy="0"/>
          <a:chOff x="0" y="0"/>
          <a:chExt cx="0" cy="0"/>
        </a:xfrm>
      </p:grpSpPr>
      <p:sp>
        <p:nvSpPr>
          <p:cNvPr id="3649" name="Google Shape;3649;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0" name="Google Shape;3650;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9" name="Shape 3669"/>
        <p:cNvGrpSpPr/>
        <p:nvPr/>
      </p:nvGrpSpPr>
      <p:grpSpPr>
        <a:xfrm>
          <a:off x="0" y="0"/>
          <a:ext cx="0" cy="0"/>
          <a:chOff x="0" y="0"/>
          <a:chExt cx="0" cy="0"/>
        </a:xfrm>
      </p:grpSpPr>
      <p:sp>
        <p:nvSpPr>
          <p:cNvPr id="3670" name="Google Shape;3670;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1" name="Google Shape;3671;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0" name="Google Shape;3690;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8" name="Google Shape;3708;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1" name="Google Shape;372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3" name="Shape 3733"/>
        <p:cNvGrpSpPr/>
        <p:nvPr/>
      </p:nvGrpSpPr>
      <p:grpSpPr>
        <a:xfrm>
          <a:off x="0" y="0"/>
          <a:ext cx="0" cy="0"/>
          <a:chOff x="0" y="0"/>
          <a:chExt cx="0" cy="0"/>
        </a:xfrm>
      </p:grpSpPr>
      <p:sp>
        <p:nvSpPr>
          <p:cNvPr id="3734" name="Google Shape;3734;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5" name="Google Shape;3735;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6" name="Google Shape;3746;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6" name="Shape 3756"/>
        <p:cNvGrpSpPr/>
        <p:nvPr/>
      </p:nvGrpSpPr>
      <p:grpSpPr>
        <a:xfrm>
          <a:off x="0" y="0"/>
          <a:ext cx="0" cy="0"/>
          <a:chOff x="0" y="0"/>
          <a:chExt cx="0" cy="0"/>
        </a:xfrm>
      </p:grpSpPr>
      <p:sp>
        <p:nvSpPr>
          <p:cNvPr id="3757" name="Google Shape;3757;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8" name="Google Shape;3758;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0" name="Google Shape;3770;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2" name="Shape 3782"/>
        <p:cNvGrpSpPr/>
        <p:nvPr/>
      </p:nvGrpSpPr>
      <p:grpSpPr>
        <a:xfrm>
          <a:off x="0" y="0"/>
          <a:ext cx="0" cy="0"/>
          <a:chOff x="0" y="0"/>
          <a:chExt cx="0" cy="0"/>
        </a:xfrm>
      </p:grpSpPr>
      <p:sp>
        <p:nvSpPr>
          <p:cNvPr id="3783" name="Google Shape;3783;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4" name="Google Shape;3784;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2" name="Shape 3792"/>
        <p:cNvGrpSpPr/>
        <p:nvPr/>
      </p:nvGrpSpPr>
      <p:grpSpPr>
        <a:xfrm>
          <a:off x="0" y="0"/>
          <a:ext cx="0" cy="0"/>
          <a:chOff x="0" y="0"/>
          <a:chExt cx="0" cy="0"/>
        </a:xfrm>
      </p:grpSpPr>
      <p:sp>
        <p:nvSpPr>
          <p:cNvPr id="3793" name="Google Shape;3793;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4" name="Google Shape;3794;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1" name="Shape 3801"/>
        <p:cNvGrpSpPr/>
        <p:nvPr/>
      </p:nvGrpSpPr>
      <p:grpSpPr>
        <a:xfrm>
          <a:off x="0" y="0"/>
          <a:ext cx="0" cy="0"/>
          <a:chOff x="0" y="0"/>
          <a:chExt cx="0" cy="0"/>
        </a:xfrm>
      </p:grpSpPr>
      <p:sp>
        <p:nvSpPr>
          <p:cNvPr id="3802" name="Google Shape;3802;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3" name="Google Shape;3803;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8" name="Shape 3818"/>
        <p:cNvGrpSpPr/>
        <p:nvPr/>
      </p:nvGrpSpPr>
      <p:grpSpPr>
        <a:xfrm>
          <a:off x="0" y="0"/>
          <a:ext cx="0" cy="0"/>
          <a:chOff x="0" y="0"/>
          <a:chExt cx="0" cy="0"/>
        </a:xfrm>
      </p:grpSpPr>
      <p:sp>
        <p:nvSpPr>
          <p:cNvPr id="3819" name="Google Shape;3819;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0" name="Google Shape;3820;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3" name="Shape 3833"/>
        <p:cNvGrpSpPr/>
        <p:nvPr/>
      </p:nvGrpSpPr>
      <p:grpSpPr>
        <a:xfrm>
          <a:off x="0" y="0"/>
          <a:ext cx="0" cy="0"/>
          <a:chOff x="0" y="0"/>
          <a:chExt cx="0" cy="0"/>
        </a:xfrm>
      </p:grpSpPr>
      <p:sp>
        <p:nvSpPr>
          <p:cNvPr id="3834" name="Google Shape;3834;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5" name="Google Shape;3835;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0" name="Google Shape;3850;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1" name="Shape 3861"/>
        <p:cNvGrpSpPr/>
        <p:nvPr/>
      </p:nvGrpSpPr>
      <p:grpSpPr>
        <a:xfrm>
          <a:off x="0" y="0"/>
          <a:ext cx="0" cy="0"/>
          <a:chOff x="0" y="0"/>
          <a:chExt cx="0" cy="0"/>
        </a:xfrm>
      </p:grpSpPr>
      <p:sp>
        <p:nvSpPr>
          <p:cNvPr id="3862" name="Google Shape;3862;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3" name="Google Shape;3863;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4" name="Shape 3874"/>
        <p:cNvGrpSpPr/>
        <p:nvPr/>
      </p:nvGrpSpPr>
      <p:grpSpPr>
        <a:xfrm>
          <a:off x="0" y="0"/>
          <a:ext cx="0" cy="0"/>
          <a:chOff x="0" y="0"/>
          <a:chExt cx="0" cy="0"/>
        </a:xfrm>
      </p:grpSpPr>
      <p:sp>
        <p:nvSpPr>
          <p:cNvPr id="3875" name="Google Shape;3875;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6" name="Google Shape;3876;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1" name="Shape 3891"/>
        <p:cNvGrpSpPr/>
        <p:nvPr/>
      </p:nvGrpSpPr>
      <p:grpSpPr>
        <a:xfrm>
          <a:off x="0" y="0"/>
          <a:ext cx="0" cy="0"/>
          <a:chOff x="0" y="0"/>
          <a:chExt cx="0" cy="0"/>
        </a:xfrm>
      </p:grpSpPr>
      <p:sp>
        <p:nvSpPr>
          <p:cNvPr id="3892" name="Google Shape;3892;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3" name="Google Shape;3893;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9" name="Shape 3909"/>
        <p:cNvGrpSpPr/>
        <p:nvPr/>
      </p:nvGrpSpPr>
      <p:grpSpPr>
        <a:xfrm>
          <a:off x="0" y="0"/>
          <a:ext cx="0" cy="0"/>
          <a:chOff x="0" y="0"/>
          <a:chExt cx="0" cy="0"/>
        </a:xfrm>
      </p:grpSpPr>
      <p:sp>
        <p:nvSpPr>
          <p:cNvPr id="3910" name="Google Shape;3910;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1" name="Google Shape;3911;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7" name="Shape 3927"/>
        <p:cNvGrpSpPr/>
        <p:nvPr/>
      </p:nvGrpSpPr>
      <p:grpSpPr>
        <a:xfrm>
          <a:off x="0" y="0"/>
          <a:ext cx="0" cy="0"/>
          <a:chOff x="0" y="0"/>
          <a:chExt cx="0" cy="0"/>
        </a:xfrm>
      </p:grpSpPr>
      <p:sp>
        <p:nvSpPr>
          <p:cNvPr id="3928" name="Google Shape;3928;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9" name="Google Shape;3929;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5" name="Shape 3945"/>
        <p:cNvGrpSpPr/>
        <p:nvPr/>
      </p:nvGrpSpPr>
      <p:grpSpPr>
        <a:xfrm>
          <a:off x="0" y="0"/>
          <a:ext cx="0" cy="0"/>
          <a:chOff x="0" y="0"/>
          <a:chExt cx="0" cy="0"/>
        </a:xfrm>
      </p:grpSpPr>
      <p:sp>
        <p:nvSpPr>
          <p:cNvPr id="3946" name="Google Shape;3946;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7" name="Google Shape;3947;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3" name="Shape 3963"/>
        <p:cNvGrpSpPr/>
        <p:nvPr/>
      </p:nvGrpSpPr>
      <p:grpSpPr>
        <a:xfrm>
          <a:off x="0" y="0"/>
          <a:ext cx="0" cy="0"/>
          <a:chOff x="0" y="0"/>
          <a:chExt cx="0" cy="0"/>
        </a:xfrm>
      </p:grpSpPr>
      <p:sp>
        <p:nvSpPr>
          <p:cNvPr id="3964" name="Google Shape;3964;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5" name="Google Shape;3965;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1" name="Shape 3981"/>
        <p:cNvGrpSpPr/>
        <p:nvPr/>
      </p:nvGrpSpPr>
      <p:grpSpPr>
        <a:xfrm>
          <a:off x="0" y="0"/>
          <a:ext cx="0" cy="0"/>
          <a:chOff x="0" y="0"/>
          <a:chExt cx="0" cy="0"/>
        </a:xfrm>
      </p:grpSpPr>
      <p:sp>
        <p:nvSpPr>
          <p:cNvPr id="3982" name="Google Shape;3982;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3" name="Google Shape;3983;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9" name="Shape 3999"/>
        <p:cNvGrpSpPr/>
        <p:nvPr/>
      </p:nvGrpSpPr>
      <p:grpSpPr>
        <a:xfrm>
          <a:off x="0" y="0"/>
          <a:ext cx="0" cy="0"/>
          <a:chOff x="0" y="0"/>
          <a:chExt cx="0" cy="0"/>
        </a:xfrm>
      </p:grpSpPr>
      <p:sp>
        <p:nvSpPr>
          <p:cNvPr id="4000" name="Google Shape;4000;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1" name="Google Shape;4001;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7" name="Shape 4017"/>
        <p:cNvGrpSpPr/>
        <p:nvPr/>
      </p:nvGrpSpPr>
      <p:grpSpPr>
        <a:xfrm>
          <a:off x="0" y="0"/>
          <a:ext cx="0" cy="0"/>
          <a:chOff x="0" y="0"/>
          <a:chExt cx="0" cy="0"/>
        </a:xfrm>
      </p:grpSpPr>
      <p:sp>
        <p:nvSpPr>
          <p:cNvPr id="4018" name="Google Shape;4018;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9" name="Google Shape;4019;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6" name="Shape 4036"/>
        <p:cNvGrpSpPr/>
        <p:nvPr/>
      </p:nvGrpSpPr>
      <p:grpSpPr>
        <a:xfrm>
          <a:off x="0" y="0"/>
          <a:ext cx="0" cy="0"/>
          <a:chOff x="0" y="0"/>
          <a:chExt cx="0" cy="0"/>
        </a:xfrm>
      </p:grpSpPr>
      <p:sp>
        <p:nvSpPr>
          <p:cNvPr id="4037" name="Google Shape;4037;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8" name="Google Shape;4038;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4" name="Shape 4054"/>
        <p:cNvGrpSpPr/>
        <p:nvPr/>
      </p:nvGrpSpPr>
      <p:grpSpPr>
        <a:xfrm>
          <a:off x="0" y="0"/>
          <a:ext cx="0" cy="0"/>
          <a:chOff x="0" y="0"/>
          <a:chExt cx="0" cy="0"/>
        </a:xfrm>
      </p:grpSpPr>
      <p:sp>
        <p:nvSpPr>
          <p:cNvPr id="4055" name="Google Shape;4055;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6" name="Google Shape;4056;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2" name="Shape 4072"/>
        <p:cNvGrpSpPr/>
        <p:nvPr/>
      </p:nvGrpSpPr>
      <p:grpSpPr>
        <a:xfrm>
          <a:off x="0" y="0"/>
          <a:ext cx="0" cy="0"/>
          <a:chOff x="0" y="0"/>
          <a:chExt cx="0" cy="0"/>
        </a:xfrm>
      </p:grpSpPr>
      <p:sp>
        <p:nvSpPr>
          <p:cNvPr id="4073" name="Google Shape;4073;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4" name="Google Shape;4074;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2" name="Google Shape;4092;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8" name="Shape 4108"/>
        <p:cNvGrpSpPr/>
        <p:nvPr/>
      </p:nvGrpSpPr>
      <p:grpSpPr>
        <a:xfrm>
          <a:off x="0" y="0"/>
          <a:ext cx="0" cy="0"/>
          <a:chOff x="0" y="0"/>
          <a:chExt cx="0" cy="0"/>
        </a:xfrm>
      </p:grpSpPr>
      <p:sp>
        <p:nvSpPr>
          <p:cNvPr id="4109" name="Google Shape;4109;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0" name="Google Shape;4110;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6" name="Shape 4126"/>
        <p:cNvGrpSpPr/>
        <p:nvPr/>
      </p:nvGrpSpPr>
      <p:grpSpPr>
        <a:xfrm>
          <a:off x="0" y="0"/>
          <a:ext cx="0" cy="0"/>
          <a:chOff x="0" y="0"/>
          <a:chExt cx="0" cy="0"/>
        </a:xfrm>
      </p:grpSpPr>
      <p:sp>
        <p:nvSpPr>
          <p:cNvPr id="4127" name="Google Shape;4127;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8" name="Google Shape;4128;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4" name="Shape 4144"/>
        <p:cNvGrpSpPr/>
        <p:nvPr/>
      </p:nvGrpSpPr>
      <p:grpSpPr>
        <a:xfrm>
          <a:off x="0" y="0"/>
          <a:ext cx="0" cy="0"/>
          <a:chOff x="0" y="0"/>
          <a:chExt cx="0" cy="0"/>
        </a:xfrm>
      </p:grpSpPr>
      <p:sp>
        <p:nvSpPr>
          <p:cNvPr id="4145" name="Google Shape;4145;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6" name="Google Shape;4146;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2" name="Shape 4162"/>
        <p:cNvGrpSpPr/>
        <p:nvPr/>
      </p:nvGrpSpPr>
      <p:grpSpPr>
        <a:xfrm>
          <a:off x="0" y="0"/>
          <a:ext cx="0" cy="0"/>
          <a:chOff x="0" y="0"/>
          <a:chExt cx="0" cy="0"/>
        </a:xfrm>
      </p:grpSpPr>
      <p:sp>
        <p:nvSpPr>
          <p:cNvPr id="4163" name="Google Shape;4163;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4" name="Google Shape;4164;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0" name="Shape 4180"/>
        <p:cNvGrpSpPr/>
        <p:nvPr/>
      </p:nvGrpSpPr>
      <p:grpSpPr>
        <a:xfrm>
          <a:off x="0" y="0"/>
          <a:ext cx="0" cy="0"/>
          <a:chOff x="0" y="0"/>
          <a:chExt cx="0" cy="0"/>
        </a:xfrm>
      </p:grpSpPr>
      <p:sp>
        <p:nvSpPr>
          <p:cNvPr id="4181" name="Google Shape;4181;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2" name="Google Shape;4182;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8" name="Shape 4198"/>
        <p:cNvGrpSpPr/>
        <p:nvPr/>
      </p:nvGrpSpPr>
      <p:grpSpPr>
        <a:xfrm>
          <a:off x="0" y="0"/>
          <a:ext cx="0" cy="0"/>
          <a:chOff x="0" y="0"/>
          <a:chExt cx="0" cy="0"/>
        </a:xfrm>
      </p:grpSpPr>
      <p:sp>
        <p:nvSpPr>
          <p:cNvPr id="4199" name="Google Shape;4199;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0" name="Google Shape;4200;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7" name="Shape 4217"/>
        <p:cNvGrpSpPr/>
        <p:nvPr/>
      </p:nvGrpSpPr>
      <p:grpSpPr>
        <a:xfrm>
          <a:off x="0" y="0"/>
          <a:ext cx="0" cy="0"/>
          <a:chOff x="0" y="0"/>
          <a:chExt cx="0" cy="0"/>
        </a:xfrm>
      </p:grpSpPr>
      <p:sp>
        <p:nvSpPr>
          <p:cNvPr id="4218" name="Google Shape;4218;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9" name="Google Shape;4219;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5" name="Shape 4235"/>
        <p:cNvGrpSpPr/>
        <p:nvPr/>
      </p:nvGrpSpPr>
      <p:grpSpPr>
        <a:xfrm>
          <a:off x="0" y="0"/>
          <a:ext cx="0" cy="0"/>
          <a:chOff x="0" y="0"/>
          <a:chExt cx="0" cy="0"/>
        </a:xfrm>
      </p:grpSpPr>
      <p:sp>
        <p:nvSpPr>
          <p:cNvPr id="4236" name="Google Shape;4236;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7" name="Google Shape;4237;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3" name="Shape 4253"/>
        <p:cNvGrpSpPr/>
        <p:nvPr/>
      </p:nvGrpSpPr>
      <p:grpSpPr>
        <a:xfrm>
          <a:off x="0" y="0"/>
          <a:ext cx="0" cy="0"/>
          <a:chOff x="0" y="0"/>
          <a:chExt cx="0" cy="0"/>
        </a:xfrm>
      </p:grpSpPr>
      <p:sp>
        <p:nvSpPr>
          <p:cNvPr id="4254" name="Google Shape;4254;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5" name="Google Shape;4255;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1" name="Shape 4271"/>
        <p:cNvGrpSpPr/>
        <p:nvPr/>
      </p:nvGrpSpPr>
      <p:grpSpPr>
        <a:xfrm>
          <a:off x="0" y="0"/>
          <a:ext cx="0" cy="0"/>
          <a:chOff x="0" y="0"/>
          <a:chExt cx="0" cy="0"/>
        </a:xfrm>
      </p:grpSpPr>
      <p:sp>
        <p:nvSpPr>
          <p:cNvPr id="4272" name="Google Shape;4272;gb8063668c1_1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3" name="Google Shape;4273;gb8063668c1_1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2" name="Shape 4282"/>
        <p:cNvGrpSpPr/>
        <p:nvPr/>
      </p:nvGrpSpPr>
      <p:grpSpPr>
        <a:xfrm>
          <a:off x="0" y="0"/>
          <a:ext cx="0" cy="0"/>
          <a:chOff x="0" y="0"/>
          <a:chExt cx="0" cy="0"/>
        </a:xfrm>
      </p:grpSpPr>
      <p:sp>
        <p:nvSpPr>
          <p:cNvPr id="4283" name="Google Shape;4283;gb8063668c1_1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4" name="Google Shape;4284;gb8063668c1_1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b8063668c1_1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6" name="Google Shape;4296;gb8063668c1_1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4" name="Shape 4304"/>
        <p:cNvGrpSpPr/>
        <p:nvPr/>
      </p:nvGrpSpPr>
      <p:grpSpPr>
        <a:xfrm>
          <a:off x="0" y="0"/>
          <a:ext cx="0" cy="0"/>
          <a:chOff x="0" y="0"/>
          <a:chExt cx="0" cy="0"/>
        </a:xfrm>
      </p:grpSpPr>
      <p:sp>
        <p:nvSpPr>
          <p:cNvPr id="4305" name="Google Shape;4305;gb8063668c1_1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6" name="Google Shape;4306;gb8063668c1_1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5" name="Shape 4315"/>
        <p:cNvGrpSpPr/>
        <p:nvPr/>
      </p:nvGrpSpPr>
      <p:grpSpPr>
        <a:xfrm>
          <a:off x="0" y="0"/>
          <a:ext cx="0" cy="0"/>
          <a:chOff x="0" y="0"/>
          <a:chExt cx="0" cy="0"/>
        </a:xfrm>
      </p:grpSpPr>
      <p:sp>
        <p:nvSpPr>
          <p:cNvPr id="4316" name="Google Shape;4316;gb8063668c1_1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7" name="Google Shape;4317;gb8063668c1_1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7" name="Shape 4327"/>
        <p:cNvGrpSpPr/>
        <p:nvPr/>
      </p:nvGrpSpPr>
      <p:grpSpPr>
        <a:xfrm>
          <a:off x="0" y="0"/>
          <a:ext cx="0" cy="0"/>
          <a:chOff x="0" y="0"/>
          <a:chExt cx="0" cy="0"/>
        </a:xfrm>
      </p:grpSpPr>
      <p:sp>
        <p:nvSpPr>
          <p:cNvPr id="4328" name="Google Shape;4328;gb8063668c1_1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9" name="Google Shape;4329;gb8063668c1_1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7" name="Shape 4337"/>
        <p:cNvGrpSpPr/>
        <p:nvPr/>
      </p:nvGrpSpPr>
      <p:grpSpPr>
        <a:xfrm>
          <a:off x="0" y="0"/>
          <a:ext cx="0" cy="0"/>
          <a:chOff x="0" y="0"/>
          <a:chExt cx="0" cy="0"/>
        </a:xfrm>
      </p:grpSpPr>
      <p:sp>
        <p:nvSpPr>
          <p:cNvPr id="4338" name="Google Shape;4338;gb8063668c1_1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9" name="Google Shape;4339;gb8063668c1_1_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9" name="Shape 4349"/>
        <p:cNvGrpSpPr/>
        <p:nvPr/>
      </p:nvGrpSpPr>
      <p:grpSpPr>
        <a:xfrm>
          <a:off x="0" y="0"/>
          <a:ext cx="0" cy="0"/>
          <a:chOff x="0" y="0"/>
          <a:chExt cx="0" cy="0"/>
        </a:xfrm>
      </p:grpSpPr>
      <p:sp>
        <p:nvSpPr>
          <p:cNvPr id="4350" name="Google Shape;4350;gb8063668c1_1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1" name="Google Shape;4351;gb8063668c1_1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9" name="Shape 4359"/>
        <p:cNvGrpSpPr/>
        <p:nvPr/>
      </p:nvGrpSpPr>
      <p:grpSpPr>
        <a:xfrm>
          <a:off x="0" y="0"/>
          <a:ext cx="0" cy="0"/>
          <a:chOff x="0" y="0"/>
          <a:chExt cx="0" cy="0"/>
        </a:xfrm>
      </p:grpSpPr>
      <p:sp>
        <p:nvSpPr>
          <p:cNvPr id="4360" name="Google Shape;4360;gb8063668c1_1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1" name="Google Shape;4361;gb8063668c1_1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gb8063668c1_1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3" name="Google Shape;4373;gb8063668c1_1_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0" name="Shape 4380"/>
        <p:cNvGrpSpPr/>
        <p:nvPr/>
      </p:nvGrpSpPr>
      <p:grpSpPr>
        <a:xfrm>
          <a:off x="0" y="0"/>
          <a:ext cx="0" cy="0"/>
          <a:chOff x="0" y="0"/>
          <a:chExt cx="0" cy="0"/>
        </a:xfrm>
      </p:grpSpPr>
      <p:sp>
        <p:nvSpPr>
          <p:cNvPr id="4381" name="Google Shape;4381;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2" name="Google Shape;4382;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1" name="Shape 4391"/>
        <p:cNvGrpSpPr/>
        <p:nvPr/>
      </p:nvGrpSpPr>
      <p:grpSpPr>
        <a:xfrm>
          <a:off x="0" y="0"/>
          <a:ext cx="0" cy="0"/>
          <a:chOff x="0" y="0"/>
          <a:chExt cx="0" cy="0"/>
        </a:xfrm>
      </p:grpSpPr>
      <p:sp>
        <p:nvSpPr>
          <p:cNvPr id="4392" name="Google Shape;4392;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3" name="Google Shape;4393;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2" name="Shape 4402"/>
        <p:cNvGrpSpPr/>
        <p:nvPr/>
      </p:nvGrpSpPr>
      <p:grpSpPr>
        <a:xfrm>
          <a:off x="0" y="0"/>
          <a:ext cx="0" cy="0"/>
          <a:chOff x="0" y="0"/>
          <a:chExt cx="0" cy="0"/>
        </a:xfrm>
      </p:grpSpPr>
      <p:sp>
        <p:nvSpPr>
          <p:cNvPr id="4403" name="Google Shape;4403;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4" name="Google Shape;4404;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0" name="Shape 4420"/>
        <p:cNvGrpSpPr/>
        <p:nvPr/>
      </p:nvGrpSpPr>
      <p:grpSpPr>
        <a:xfrm>
          <a:off x="0" y="0"/>
          <a:ext cx="0" cy="0"/>
          <a:chOff x="0" y="0"/>
          <a:chExt cx="0" cy="0"/>
        </a:xfrm>
      </p:grpSpPr>
      <p:sp>
        <p:nvSpPr>
          <p:cNvPr id="4421" name="Google Shape;4421;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2" name="Google Shape;4422;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9" name="Shape 4439"/>
        <p:cNvGrpSpPr/>
        <p:nvPr/>
      </p:nvGrpSpPr>
      <p:grpSpPr>
        <a:xfrm>
          <a:off x="0" y="0"/>
          <a:ext cx="0" cy="0"/>
          <a:chOff x="0" y="0"/>
          <a:chExt cx="0" cy="0"/>
        </a:xfrm>
      </p:grpSpPr>
      <p:sp>
        <p:nvSpPr>
          <p:cNvPr id="4440" name="Google Shape;4440;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1" name="Google Shape;4441;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6" name="Google Shape;4456;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1" name="Google Shape;4471;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2" name="Shape 4492"/>
        <p:cNvGrpSpPr/>
        <p:nvPr/>
      </p:nvGrpSpPr>
      <p:grpSpPr>
        <a:xfrm>
          <a:off x="0" y="0"/>
          <a:ext cx="0" cy="0"/>
          <a:chOff x="0" y="0"/>
          <a:chExt cx="0" cy="0"/>
        </a:xfrm>
      </p:grpSpPr>
      <p:sp>
        <p:nvSpPr>
          <p:cNvPr id="4493" name="Google Shape;4493;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4" name="Google Shape;4494;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1" name="Shape 4501"/>
        <p:cNvGrpSpPr/>
        <p:nvPr/>
      </p:nvGrpSpPr>
      <p:grpSpPr>
        <a:xfrm>
          <a:off x="0" y="0"/>
          <a:ext cx="0" cy="0"/>
          <a:chOff x="0" y="0"/>
          <a:chExt cx="0" cy="0"/>
        </a:xfrm>
      </p:grpSpPr>
      <p:sp>
        <p:nvSpPr>
          <p:cNvPr id="4502" name="Google Shape;4502;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3" name="Google Shape;4503;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0" name="Shape 4510"/>
        <p:cNvGrpSpPr/>
        <p:nvPr/>
      </p:nvGrpSpPr>
      <p:grpSpPr>
        <a:xfrm>
          <a:off x="0" y="0"/>
          <a:ext cx="0" cy="0"/>
          <a:chOff x="0" y="0"/>
          <a:chExt cx="0" cy="0"/>
        </a:xfrm>
      </p:grpSpPr>
      <p:sp>
        <p:nvSpPr>
          <p:cNvPr id="4511" name="Google Shape;4511;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2" name="Google Shape;4512;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9" name="Shape 4519"/>
        <p:cNvGrpSpPr/>
        <p:nvPr/>
      </p:nvGrpSpPr>
      <p:grpSpPr>
        <a:xfrm>
          <a:off x="0" y="0"/>
          <a:ext cx="0" cy="0"/>
          <a:chOff x="0" y="0"/>
          <a:chExt cx="0" cy="0"/>
        </a:xfrm>
      </p:grpSpPr>
      <p:sp>
        <p:nvSpPr>
          <p:cNvPr id="4520" name="Google Shape;4520;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1" name="Google Shape;4521;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8" name="Shape 4538"/>
        <p:cNvGrpSpPr/>
        <p:nvPr/>
      </p:nvGrpSpPr>
      <p:grpSpPr>
        <a:xfrm>
          <a:off x="0" y="0"/>
          <a:ext cx="0" cy="0"/>
          <a:chOff x="0" y="0"/>
          <a:chExt cx="0" cy="0"/>
        </a:xfrm>
      </p:grpSpPr>
      <p:sp>
        <p:nvSpPr>
          <p:cNvPr id="4539" name="Google Shape;4539;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0" name="Google Shape;4540;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1" name="Shape 4551"/>
        <p:cNvGrpSpPr/>
        <p:nvPr/>
      </p:nvGrpSpPr>
      <p:grpSpPr>
        <a:xfrm>
          <a:off x="0" y="0"/>
          <a:ext cx="0" cy="0"/>
          <a:chOff x="0" y="0"/>
          <a:chExt cx="0" cy="0"/>
        </a:xfrm>
      </p:grpSpPr>
      <p:sp>
        <p:nvSpPr>
          <p:cNvPr id="4552" name="Google Shape;4552;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3" name="Google Shape;4553;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5" name="Shape 4565"/>
        <p:cNvGrpSpPr/>
        <p:nvPr/>
      </p:nvGrpSpPr>
      <p:grpSpPr>
        <a:xfrm>
          <a:off x="0" y="0"/>
          <a:ext cx="0" cy="0"/>
          <a:chOff x="0" y="0"/>
          <a:chExt cx="0" cy="0"/>
        </a:xfrm>
      </p:grpSpPr>
      <p:sp>
        <p:nvSpPr>
          <p:cNvPr id="4566" name="Google Shape;4566;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7" name="Google Shape;4567;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2" name="Google Shape;4582;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4" name="Shape 4594"/>
        <p:cNvGrpSpPr/>
        <p:nvPr/>
      </p:nvGrpSpPr>
      <p:grpSpPr>
        <a:xfrm>
          <a:off x="0" y="0"/>
          <a:ext cx="0" cy="0"/>
          <a:chOff x="0" y="0"/>
          <a:chExt cx="0" cy="0"/>
        </a:xfrm>
      </p:grpSpPr>
      <p:sp>
        <p:nvSpPr>
          <p:cNvPr id="4595" name="Google Shape;4595;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6" name="Google Shape;4596;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9" name="Google Shape;4609;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1" name="Shape 4621"/>
        <p:cNvGrpSpPr/>
        <p:nvPr/>
      </p:nvGrpSpPr>
      <p:grpSpPr>
        <a:xfrm>
          <a:off x="0" y="0"/>
          <a:ext cx="0" cy="0"/>
          <a:chOff x="0" y="0"/>
          <a:chExt cx="0" cy="0"/>
        </a:xfrm>
      </p:grpSpPr>
      <p:sp>
        <p:nvSpPr>
          <p:cNvPr id="4622" name="Google Shape;4622;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3" name="Google Shape;4623;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4" name="Shape 4634"/>
        <p:cNvGrpSpPr/>
        <p:nvPr/>
      </p:nvGrpSpPr>
      <p:grpSpPr>
        <a:xfrm>
          <a:off x="0" y="0"/>
          <a:ext cx="0" cy="0"/>
          <a:chOff x="0" y="0"/>
          <a:chExt cx="0" cy="0"/>
        </a:xfrm>
      </p:grpSpPr>
      <p:sp>
        <p:nvSpPr>
          <p:cNvPr id="4635" name="Google Shape;4635;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6" name="Google Shape;4636;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8" name="Shape 4648"/>
        <p:cNvGrpSpPr/>
        <p:nvPr/>
      </p:nvGrpSpPr>
      <p:grpSpPr>
        <a:xfrm>
          <a:off x="0" y="0"/>
          <a:ext cx="0" cy="0"/>
          <a:chOff x="0" y="0"/>
          <a:chExt cx="0" cy="0"/>
        </a:xfrm>
      </p:grpSpPr>
      <p:sp>
        <p:nvSpPr>
          <p:cNvPr id="4649" name="Google Shape;4649;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0" name="Google Shape;4650;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9" name="Shape 4659"/>
        <p:cNvGrpSpPr/>
        <p:nvPr/>
      </p:nvGrpSpPr>
      <p:grpSpPr>
        <a:xfrm>
          <a:off x="0" y="0"/>
          <a:ext cx="0" cy="0"/>
          <a:chOff x="0" y="0"/>
          <a:chExt cx="0" cy="0"/>
        </a:xfrm>
      </p:grpSpPr>
      <p:sp>
        <p:nvSpPr>
          <p:cNvPr id="4660" name="Google Shape;4660;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1" name="Google Shape;4661;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2" name="Google Shape;4682;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1" name="Shape 4701"/>
        <p:cNvGrpSpPr/>
        <p:nvPr/>
      </p:nvGrpSpPr>
      <p:grpSpPr>
        <a:xfrm>
          <a:off x="0" y="0"/>
          <a:ext cx="0" cy="0"/>
          <a:chOff x="0" y="0"/>
          <a:chExt cx="0" cy="0"/>
        </a:xfrm>
      </p:grpSpPr>
      <p:sp>
        <p:nvSpPr>
          <p:cNvPr id="4702" name="Google Shape;4702;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3" name="Google Shape;4703;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2" name="Shape 4722"/>
        <p:cNvGrpSpPr/>
        <p:nvPr/>
      </p:nvGrpSpPr>
      <p:grpSpPr>
        <a:xfrm>
          <a:off x="0" y="0"/>
          <a:ext cx="0" cy="0"/>
          <a:chOff x="0" y="0"/>
          <a:chExt cx="0" cy="0"/>
        </a:xfrm>
      </p:grpSpPr>
      <p:sp>
        <p:nvSpPr>
          <p:cNvPr id="4723" name="Google Shape;4723;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4" name="Google Shape;4724;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0" name="Shape 4740"/>
        <p:cNvGrpSpPr/>
        <p:nvPr/>
      </p:nvGrpSpPr>
      <p:grpSpPr>
        <a:xfrm>
          <a:off x="0" y="0"/>
          <a:ext cx="0" cy="0"/>
          <a:chOff x="0" y="0"/>
          <a:chExt cx="0" cy="0"/>
        </a:xfrm>
      </p:grpSpPr>
      <p:sp>
        <p:nvSpPr>
          <p:cNvPr id="4741" name="Google Shape;4741;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2" name="Google Shape;4742;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9" name="Shape 4759"/>
        <p:cNvGrpSpPr/>
        <p:nvPr/>
      </p:nvGrpSpPr>
      <p:grpSpPr>
        <a:xfrm>
          <a:off x="0" y="0"/>
          <a:ext cx="0" cy="0"/>
          <a:chOff x="0" y="0"/>
          <a:chExt cx="0" cy="0"/>
        </a:xfrm>
      </p:grpSpPr>
      <p:sp>
        <p:nvSpPr>
          <p:cNvPr id="4760" name="Google Shape;4760;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1" name="Google Shape;4761;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7" name="Shape 4777"/>
        <p:cNvGrpSpPr/>
        <p:nvPr/>
      </p:nvGrpSpPr>
      <p:grpSpPr>
        <a:xfrm>
          <a:off x="0" y="0"/>
          <a:ext cx="0" cy="0"/>
          <a:chOff x="0" y="0"/>
          <a:chExt cx="0" cy="0"/>
        </a:xfrm>
      </p:grpSpPr>
      <p:sp>
        <p:nvSpPr>
          <p:cNvPr id="4778" name="Google Shape;4778;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9" name="Google Shape;4779;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8" name="Shape 4798"/>
        <p:cNvGrpSpPr/>
        <p:nvPr/>
      </p:nvGrpSpPr>
      <p:grpSpPr>
        <a:xfrm>
          <a:off x="0" y="0"/>
          <a:ext cx="0" cy="0"/>
          <a:chOff x="0" y="0"/>
          <a:chExt cx="0" cy="0"/>
        </a:xfrm>
      </p:grpSpPr>
      <p:sp>
        <p:nvSpPr>
          <p:cNvPr id="4799" name="Google Shape;4799;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0" name="Google Shape;4800;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4" name="Google Shape;2724;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9" name="Google Shape;273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9" name="Google Shape;277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9" name="Shape 2789"/>
        <p:cNvGrpSpPr/>
        <p:nvPr/>
      </p:nvGrpSpPr>
      <p:grpSpPr>
        <a:xfrm>
          <a:off x="0" y="0"/>
          <a:ext cx="0" cy="0"/>
          <a:chOff x="0" y="0"/>
          <a:chExt cx="0" cy="0"/>
        </a:xfrm>
      </p:grpSpPr>
      <p:sp>
        <p:nvSpPr>
          <p:cNvPr id="2790" name="Google Shape;2790;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1" name="Google Shape;282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8" name="Google Shape;2848;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2" name="Google Shape;286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9" name="Google Shape;287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3" name="Google Shape;289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3" name="Google Shape;290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9" name="Google Shape;2919;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5" name="Google Shape;293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1" name="Google Shape;295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2" name="Google Shape;297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2" name="Google Shape;298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2" name="Google Shape;299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1" name="Google Shape;300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7" name="Shape 3017"/>
        <p:cNvGrpSpPr/>
        <p:nvPr/>
      </p:nvGrpSpPr>
      <p:grpSpPr>
        <a:xfrm>
          <a:off x="0" y="0"/>
          <a:ext cx="0" cy="0"/>
          <a:chOff x="0" y="0"/>
          <a:chExt cx="0" cy="0"/>
        </a:xfrm>
      </p:grpSpPr>
      <p:sp>
        <p:nvSpPr>
          <p:cNvPr id="3018" name="Google Shape;3018;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9" name="Google Shape;301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5" name="Google Shape;303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0" name="Google Shape;305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5" name="Google Shape;3065;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0" name="Google Shape;3080;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3" name="Shape 3093"/>
        <p:cNvGrpSpPr/>
        <p:nvPr/>
      </p:nvGrpSpPr>
      <p:grpSpPr>
        <a:xfrm>
          <a:off x="0" y="0"/>
          <a:ext cx="0" cy="0"/>
          <a:chOff x="0" y="0"/>
          <a:chExt cx="0" cy="0"/>
        </a:xfrm>
      </p:grpSpPr>
      <p:sp>
        <p:nvSpPr>
          <p:cNvPr id="3094" name="Google Shape;3094;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5" name="Google Shape;309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7" name="Google Shape;310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2" name="Google Shape;312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4" name="Google Shape;3134;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4" name="Google Shape;3144;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9" name="Google Shape;315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1" name="Shape 3171"/>
        <p:cNvGrpSpPr/>
        <p:nvPr/>
      </p:nvGrpSpPr>
      <p:grpSpPr>
        <a:xfrm>
          <a:off x="0" y="0"/>
          <a:ext cx="0" cy="0"/>
          <a:chOff x="0" y="0"/>
          <a:chExt cx="0" cy="0"/>
        </a:xfrm>
      </p:grpSpPr>
      <p:sp>
        <p:nvSpPr>
          <p:cNvPr id="3172" name="Google Shape;3172;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3" name="Google Shape;317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6" name="Google Shape;318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8" name="Google Shape;3198;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9" name="Google Shape;3209;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9" name="Google Shape;3219;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4" name="Google Shape;323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8" name="Google Shape;3248;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2" name="Google Shape;326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4" name="Google Shape;3274;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5" name="Google Shape;3285;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0" name="Google Shape;330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0" name="Shape 3310"/>
        <p:cNvGrpSpPr/>
        <p:nvPr/>
      </p:nvGrpSpPr>
      <p:grpSpPr>
        <a:xfrm>
          <a:off x="0" y="0"/>
          <a:ext cx="0" cy="0"/>
          <a:chOff x="0" y="0"/>
          <a:chExt cx="0" cy="0"/>
        </a:xfrm>
      </p:grpSpPr>
      <p:sp>
        <p:nvSpPr>
          <p:cNvPr id="3311" name="Google Shape;3311;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2" name="Google Shape;331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3" name="Google Shape;332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4" name="Google Shape;3334;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7" name="Shape 3347"/>
        <p:cNvGrpSpPr/>
        <p:nvPr/>
      </p:nvGrpSpPr>
      <p:grpSpPr>
        <a:xfrm>
          <a:off x="0" y="0"/>
          <a:ext cx="0" cy="0"/>
          <a:chOff x="0" y="0"/>
          <a:chExt cx="0" cy="0"/>
        </a:xfrm>
      </p:grpSpPr>
      <p:sp>
        <p:nvSpPr>
          <p:cNvPr id="3348" name="Google Shape;3348;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9" name="Google Shape;334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8" name="Google Shape;3368;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6" name="Google Shape;3386;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6" name="Google Shape;3406;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30.xml"></Relationship></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31.xml"></Relationship></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2.xml"></Relationship></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3.xml"></Relationship></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4.xml"></Relationship></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5.xml"></Relationship></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6.xml"></Relationship></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7.xml"></Relationship></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8.xml"></Relationship></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1.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2.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3.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4.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5.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6.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7.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8.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29.xml.rels><?xml version="1.0" encoding="UTF-8"?>
<Relationships xmlns="http://schemas.openxmlformats.org/package/2006/relationships"><Relationship Id="rId1" Type="http://schemas.openxmlformats.org/officeDocument/2006/relationships/slideMaster" Target="../slideMasters/slideMaster39.xml"></Relationshi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31.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32.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33.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34.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35.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36.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37.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38.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39.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Relationships xmlns="http://schemas.openxmlformats.org/package/2006/relationships"><Relationship Id="rId1" Type="http://schemas.openxmlformats.org/officeDocument/2006/relationships/slideMaster" Target="../slideMasters/slideMaster40.xml"></Relationship></Relationships>
</file>

<file path=ppt/slideLayouts/_rels/slideLayout441.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42.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43.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44.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45.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46.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47.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48.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49.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51.xml.rels><?xml version="1.0" encoding="UTF-8"?>
<Relationships xmlns="http://schemas.openxmlformats.org/package/2006/relationships"><Relationship Id="rId1" Type="http://schemas.openxmlformats.org/officeDocument/2006/relationships/slideMaster" Target="../slideMasters/slideMaster41.xml"></Relationship></Relationships>
</file>

<file path=ppt/slideLayouts/_rels/slideLayout452.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53.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54.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55.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56.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57.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58.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59.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61.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62.xml.rels><?xml version="1.0" encoding="UTF-8"?>
<Relationships xmlns="http://schemas.openxmlformats.org/package/2006/relationships"><Relationship Id="rId1" Type="http://schemas.openxmlformats.org/officeDocument/2006/relationships/slideMaster" Target="../slideMasters/slideMaster42.xml"></Relationship></Relationships>
</file>

<file path=ppt/slideLayouts/_rels/slideLayout463.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64.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65.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66.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67.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68.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69.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71.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72.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73.xml.rels><?xml version="1.0" encoding="UTF-8"?>
<Relationships xmlns="http://schemas.openxmlformats.org/package/2006/relationships"><Relationship Id="rId1" Type="http://schemas.openxmlformats.org/officeDocument/2006/relationships/slideMaster" Target="../slideMasters/slideMaster43.xml"></Relationship></Relationships>
</file>

<file path=ppt/slideLayouts/_rels/slideLayout474.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75.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76.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77.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78.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79.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81.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82.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83.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84.xml.rels><?xml version="1.0" encoding="UTF-8"?>
<Relationships xmlns="http://schemas.openxmlformats.org/package/2006/relationships"><Relationship Id="rId1" Type="http://schemas.openxmlformats.org/officeDocument/2006/relationships/slideMaster" Target="../slideMasters/slideMaster44.xml"></Relationship></Relationships>
</file>

<file path=ppt/slideLayouts/_rels/slideLayout485.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86.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87.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88.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89.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91.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92.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93.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94.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95.xml.rels><?xml version="1.0" encoding="UTF-8"?>
<Relationships xmlns="http://schemas.openxmlformats.org/package/2006/relationships"><Relationship Id="rId1" Type="http://schemas.openxmlformats.org/officeDocument/2006/relationships/slideMaster" Target="../slideMasters/slideMaster45.xml"></Relationship></Relationships>
</file>

<file path=ppt/slideLayouts/_rels/slideLayout496.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497.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498.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499.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501.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502.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503.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504.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505.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506.xml.rels><?xml version="1.0" encoding="UTF-8"?>
<Relationships xmlns="http://schemas.openxmlformats.org/package/2006/relationships"><Relationship Id="rId1" Type="http://schemas.openxmlformats.org/officeDocument/2006/relationships/slideMaster" Target="../slideMasters/slideMaster46.xml"></Relationship></Relationships>
</file>

<file path=ppt/slideLayouts/_rels/slideLayout507.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08.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09.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11.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12.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13.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14.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15.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16.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17.xml.rels><?xml version="1.0" encoding="UTF-8"?>
<Relationships xmlns="http://schemas.openxmlformats.org/package/2006/relationships"><Relationship Id="rId1" Type="http://schemas.openxmlformats.org/officeDocument/2006/relationships/slideMaster" Target="../slideMasters/slideMaster47.xml"></Relationship></Relationships>
</file>

<file path=ppt/slideLayouts/_rels/slideLayout518.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19.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1.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2.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3.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4.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5.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6.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7.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8.xml.rels><?xml version="1.0" encoding="UTF-8"?>
<Relationships xmlns="http://schemas.openxmlformats.org/package/2006/relationships"><Relationship Id="rId1" Type="http://schemas.openxmlformats.org/officeDocument/2006/relationships/slideMaster" Target="../slideMasters/slideMaster48.xml"></Relationship></Relationships>
</file>

<file path=ppt/slideLayouts/_rels/slideLayout529.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1.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2.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3.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4.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5.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6.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7.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8.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39.xml.rels><?xml version="1.0" encoding="UTF-8"?>
<Relationships xmlns="http://schemas.openxmlformats.org/package/2006/relationships"><Relationship Id="rId1" Type="http://schemas.openxmlformats.org/officeDocument/2006/relationships/slideMaster" Target="../slideMasters/slideMaster49.xml"></Relationship></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41.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42.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43.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44.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45.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46.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47.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48.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49.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Relationships xmlns="http://schemas.openxmlformats.org/package/2006/relationships"><Relationship Id="rId1" Type="http://schemas.openxmlformats.org/officeDocument/2006/relationships/slideMaster" Target="../slideMasters/slideMaster50.xml"></Relationship></Relationships>
</file>

<file path=ppt/slideLayouts/_rels/slideLayout551.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52.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53.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54.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55.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56.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57.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58.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59.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61.xml.rels><?xml version="1.0" encoding="UTF-8"?>
<Relationships xmlns="http://schemas.openxmlformats.org/package/2006/relationships"><Relationship Id="rId1" Type="http://schemas.openxmlformats.org/officeDocument/2006/relationships/slideMaster" Target="../slideMasters/slideMaster51.xml"></Relationship></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 name="Shape 15"/>
        <p:cNvGrpSpPr/>
        <p:nvPr/>
      </p:nvGrpSpPr>
      <p:grpSpPr>
        <a:xfrm>
          <a:off x="0" y="0"/>
          <a:ext cx="0" cy="0"/>
          <a:chOff x="0" y="0"/>
          <a:chExt cx="0" cy="0"/>
        </a:xfrm>
      </p:grpSpPr>
      <p:sp>
        <p:nvSpPr>
          <p:cNvPr id="16" name="Google Shape;16;p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2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4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690" name="Shape 690"/>
        <p:cNvGrpSpPr/>
        <p:nvPr/>
      </p:nvGrpSpPr>
      <p:grpSpPr>
        <a:xfrm>
          <a:off x="0" y="0"/>
          <a:ext cx="0" cy="0"/>
          <a:chOff x="0" y="0"/>
          <a:chExt cx="0" cy="0"/>
        </a:xfrm>
      </p:grpSpPr>
      <p:sp>
        <p:nvSpPr>
          <p:cNvPr id="691" name="Google Shape;691;p197"/>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2" name="Google Shape;692;p197"/>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3" name="Google Shape;693;p19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 name="Google Shape;694;p19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19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696" name="Shape 696"/>
        <p:cNvGrpSpPr/>
        <p:nvPr/>
      </p:nvGrpSpPr>
      <p:grpSpPr>
        <a:xfrm>
          <a:off x="0" y="0"/>
          <a:ext cx="0" cy="0"/>
          <a:chOff x="0" y="0"/>
          <a:chExt cx="0" cy="0"/>
        </a:xfrm>
      </p:grpSpPr>
      <p:sp>
        <p:nvSpPr>
          <p:cNvPr id="697" name="Google Shape;697;p32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8" name="Google Shape;698;p32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99" name="Google Shape;699;p32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 name="Google Shape;700;p32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32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702" name="Shape 702"/>
        <p:cNvGrpSpPr/>
        <p:nvPr/>
      </p:nvGrpSpPr>
      <p:grpSpPr>
        <a:xfrm>
          <a:off x="0" y="0"/>
          <a:ext cx="0" cy="0"/>
          <a:chOff x="0" y="0"/>
          <a:chExt cx="0" cy="0"/>
        </a:xfrm>
      </p:grpSpPr>
      <p:sp>
        <p:nvSpPr>
          <p:cNvPr id="703" name="Google Shape;703;p32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4" name="Google Shape;704;p32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05" name="Google Shape;705;p32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 name="Google Shape;706;p32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 name="Google Shape;707;p32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708" name="Shape 708"/>
        <p:cNvGrpSpPr/>
        <p:nvPr/>
      </p:nvGrpSpPr>
      <p:grpSpPr>
        <a:xfrm>
          <a:off x="0" y="0"/>
          <a:ext cx="0" cy="0"/>
          <a:chOff x="0" y="0"/>
          <a:chExt cx="0" cy="0"/>
        </a:xfrm>
      </p:grpSpPr>
      <p:sp>
        <p:nvSpPr>
          <p:cNvPr id="709" name="Google Shape;709;p32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0" name="Google Shape;710;p32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11" name="Google Shape;711;p32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12" name="Google Shape;712;p32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 name="Google Shape;713;p32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4" name="Google Shape;714;p32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715" name="Shape 715"/>
        <p:cNvGrpSpPr/>
        <p:nvPr/>
      </p:nvGrpSpPr>
      <p:grpSpPr>
        <a:xfrm>
          <a:off x="0" y="0"/>
          <a:ext cx="0" cy="0"/>
          <a:chOff x="0" y="0"/>
          <a:chExt cx="0" cy="0"/>
        </a:xfrm>
      </p:grpSpPr>
      <p:sp>
        <p:nvSpPr>
          <p:cNvPr id="716" name="Google Shape;716;p32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7" name="Google Shape;717;p32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18" name="Google Shape;718;p32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19" name="Google Shape;719;p32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20" name="Google Shape;720;p32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21" name="Google Shape;721;p32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32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32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724" name="Shape 724"/>
        <p:cNvGrpSpPr/>
        <p:nvPr/>
      </p:nvGrpSpPr>
      <p:grpSpPr>
        <a:xfrm>
          <a:off x="0" y="0"/>
          <a:ext cx="0" cy="0"/>
          <a:chOff x="0" y="0"/>
          <a:chExt cx="0" cy="0"/>
        </a:xfrm>
      </p:grpSpPr>
      <p:sp>
        <p:nvSpPr>
          <p:cNvPr id="725" name="Google Shape;725;p32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6" name="Google Shape;726;p32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32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8" name="Google Shape;728;p32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729" name="Shape 729"/>
        <p:cNvGrpSpPr/>
        <p:nvPr/>
      </p:nvGrpSpPr>
      <p:grpSpPr>
        <a:xfrm>
          <a:off x="0" y="0"/>
          <a:ext cx="0" cy="0"/>
          <a:chOff x="0" y="0"/>
          <a:chExt cx="0" cy="0"/>
        </a:xfrm>
      </p:grpSpPr>
      <p:sp>
        <p:nvSpPr>
          <p:cNvPr id="730" name="Google Shape;730;p32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 name="Google Shape;731;p32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 name="Google Shape;732;p32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733" name="Shape 733"/>
        <p:cNvGrpSpPr/>
        <p:nvPr/>
      </p:nvGrpSpPr>
      <p:grpSpPr>
        <a:xfrm>
          <a:off x="0" y="0"/>
          <a:ext cx="0" cy="0"/>
          <a:chOff x="0" y="0"/>
          <a:chExt cx="0" cy="0"/>
        </a:xfrm>
      </p:grpSpPr>
      <p:sp>
        <p:nvSpPr>
          <p:cNvPr id="734" name="Google Shape;734;p33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5" name="Google Shape;735;p33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36" name="Google Shape;736;p33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37" name="Google Shape;737;p33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 name="Google Shape;738;p33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 name="Google Shape;739;p33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740" name="Shape 740"/>
        <p:cNvGrpSpPr/>
        <p:nvPr/>
      </p:nvGrpSpPr>
      <p:grpSpPr>
        <a:xfrm>
          <a:off x="0" y="0"/>
          <a:ext cx="0" cy="0"/>
          <a:chOff x="0" y="0"/>
          <a:chExt cx="0" cy="0"/>
        </a:xfrm>
      </p:grpSpPr>
      <p:sp>
        <p:nvSpPr>
          <p:cNvPr id="741" name="Google Shape;741;p33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2" name="Google Shape;742;p33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43" name="Google Shape;743;p33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44" name="Google Shape;744;p33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 name="Google Shape;745;p33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33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47" name="Shape 747"/>
        <p:cNvGrpSpPr/>
        <p:nvPr/>
      </p:nvGrpSpPr>
      <p:grpSpPr>
        <a:xfrm>
          <a:off x="0" y="0"/>
          <a:ext cx="0" cy="0"/>
          <a:chOff x="0" y="0"/>
          <a:chExt cx="0" cy="0"/>
        </a:xfrm>
      </p:grpSpPr>
      <p:sp>
        <p:nvSpPr>
          <p:cNvPr id="748" name="Google Shape;748;p33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9" name="Google Shape;749;p33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50" name="Google Shape;750;p33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 name="Google Shape;751;p33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33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24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4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53" name="Shape 753"/>
        <p:cNvGrpSpPr/>
        <p:nvPr/>
      </p:nvGrpSpPr>
      <p:grpSpPr>
        <a:xfrm>
          <a:off x="0" y="0"/>
          <a:ext cx="0" cy="0"/>
          <a:chOff x="0" y="0"/>
          <a:chExt cx="0" cy="0"/>
        </a:xfrm>
      </p:grpSpPr>
      <p:sp>
        <p:nvSpPr>
          <p:cNvPr id="754" name="Google Shape;754;p33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5" name="Google Shape;755;p33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56" name="Google Shape;756;p33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33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33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765" name="Shape 765"/>
        <p:cNvGrpSpPr/>
        <p:nvPr/>
      </p:nvGrpSpPr>
      <p:grpSpPr>
        <a:xfrm>
          <a:off x="0" y="0"/>
          <a:ext cx="0" cy="0"/>
          <a:chOff x="0" y="0"/>
          <a:chExt cx="0" cy="0"/>
        </a:xfrm>
      </p:grpSpPr>
      <p:sp>
        <p:nvSpPr>
          <p:cNvPr id="766" name="Google Shape;766;p199"/>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7" name="Google Shape;767;p199"/>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8" name="Google Shape;768;p19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9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9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771" name="Shape 771"/>
        <p:cNvGrpSpPr/>
        <p:nvPr/>
      </p:nvGrpSpPr>
      <p:grpSpPr>
        <a:xfrm>
          <a:off x="0" y="0"/>
          <a:ext cx="0" cy="0"/>
          <a:chOff x="0" y="0"/>
          <a:chExt cx="0" cy="0"/>
        </a:xfrm>
      </p:grpSpPr>
      <p:sp>
        <p:nvSpPr>
          <p:cNvPr id="772" name="Google Shape;772;p33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3" name="Google Shape;773;p33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74" name="Google Shape;774;p33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33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33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777" name="Shape 777"/>
        <p:cNvGrpSpPr/>
        <p:nvPr/>
      </p:nvGrpSpPr>
      <p:grpSpPr>
        <a:xfrm>
          <a:off x="0" y="0"/>
          <a:ext cx="0" cy="0"/>
          <a:chOff x="0" y="0"/>
          <a:chExt cx="0" cy="0"/>
        </a:xfrm>
      </p:grpSpPr>
      <p:sp>
        <p:nvSpPr>
          <p:cNvPr id="778" name="Google Shape;778;p33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9" name="Google Shape;779;p33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80" name="Google Shape;780;p33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33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33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783" name="Shape 783"/>
        <p:cNvGrpSpPr/>
        <p:nvPr/>
      </p:nvGrpSpPr>
      <p:grpSpPr>
        <a:xfrm>
          <a:off x="0" y="0"/>
          <a:ext cx="0" cy="0"/>
          <a:chOff x="0" y="0"/>
          <a:chExt cx="0" cy="0"/>
        </a:xfrm>
      </p:grpSpPr>
      <p:sp>
        <p:nvSpPr>
          <p:cNvPr id="784" name="Google Shape;784;p33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5" name="Google Shape;785;p33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86" name="Google Shape;786;p33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87" name="Google Shape;787;p33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33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33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790" name="Shape 790"/>
        <p:cNvGrpSpPr/>
        <p:nvPr/>
      </p:nvGrpSpPr>
      <p:grpSpPr>
        <a:xfrm>
          <a:off x="0" y="0"/>
          <a:ext cx="0" cy="0"/>
          <a:chOff x="0" y="0"/>
          <a:chExt cx="0" cy="0"/>
        </a:xfrm>
      </p:grpSpPr>
      <p:sp>
        <p:nvSpPr>
          <p:cNvPr id="791" name="Google Shape;791;p33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2" name="Google Shape;792;p33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93" name="Google Shape;793;p33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94" name="Google Shape;794;p33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95" name="Google Shape;795;p33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96" name="Google Shape;796;p33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33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33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799" name="Shape 799"/>
        <p:cNvGrpSpPr/>
        <p:nvPr/>
      </p:nvGrpSpPr>
      <p:grpSpPr>
        <a:xfrm>
          <a:off x="0" y="0"/>
          <a:ext cx="0" cy="0"/>
          <a:chOff x="0" y="0"/>
          <a:chExt cx="0" cy="0"/>
        </a:xfrm>
      </p:grpSpPr>
      <p:sp>
        <p:nvSpPr>
          <p:cNvPr id="800" name="Google Shape;800;p33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33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33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33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804" name="Shape 804"/>
        <p:cNvGrpSpPr/>
        <p:nvPr/>
      </p:nvGrpSpPr>
      <p:grpSpPr>
        <a:xfrm>
          <a:off x="0" y="0"/>
          <a:ext cx="0" cy="0"/>
          <a:chOff x="0" y="0"/>
          <a:chExt cx="0" cy="0"/>
        </a:xfrm>
      </p:grpSpPr>
      <p:sp>
        <p:nvSpPr>
          <p:cNvPr id="805" name="Google Shape;805;p33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33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33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808" name="Shape 808"/>
        <p:cNvGrpSpPr/>
        <p:nvPr/>
      </p:nvGrpSpPr>
      <p:grpSpPr>
        <a:xfrm>
          <a:off x="0" y="0"/>
          <a:ext cx="0" cy="0"/>
          <a:chOff x="0" y="0"/>
          <a:chExt cx="0" cy="0"/>
        </a:xfrm>
      </p:grpSpPr>
      <p:sp>
        <p:nvSpPr>
          <p:cNvPr id="809" name="Google Shape;809;p34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0" name="Google Shape;810;p34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11" name="Google Shape;811;p34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12" name="Google Shape;812;p34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34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34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815" name="Shape 815"/>
        <p:cNvGrpSpPr/>
        <p:nvPr/>
      </p:nvGrpSpPr>
      <p:grpSpPr>
        <a:xfrm>
          <a:off x="0" y="0"/>
          <a:ext cx="0" cy="0"/>
          <a:chOff x="0" y="0"/>
          <a:chExt cx="0" cy="0"/>
        </a:xfrm>
      </p:grpSpPr>
      <p:sp>
        <p:nvSpPr>
          <p:cNvPr id="816" name="Google Shape;816;p34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7" name="Google Shape;817;p34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818" name="Google Shape;818;p34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19" name="Google Shape;819;p34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34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34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90" name="Shape 90"/>
        <p:cNvGrpSpPr/>
        <p:nvPr/>
      </p:nvGrpSpPr>
      <p:grpSpPr>
        <a:xfrm>
          <a:off x="0" y="0"/>
          <a:ext cx="0" cy="0"/>
          <a:chOff x="0" y="0"/>
          <a:chExt cx="0" cy="0"/>
        </a:xfrm>
      </p:grpSpPr>
      <p:sp>
        <p:nvSpPr>
          <p:cNvPr id="91" name="Google Shape;91;p180"/>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80"/>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8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8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822" name="Shape 822"/>
        <p:cNvGrpSpPr/>
        <p:nvPr/>
      </p:nvGrpSpPr>
      <p:grpSpPr>
        <a:xfrm>
          <a:off x="0" y="0"/>
          <a:ext cx="0" cy="0"/>
          <a:chOff x="0" y="0"/>
          <a:chExt cx="0" cy="0"/>
        </a:xfrm>
      </p:grpSpPr>
      <p:sp>
        <p:nvSpPr>
          <p:cNvPr id="823" name="Google Shape;823;p34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4" name="Google Shape;824;p34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25" name="Google Shape;825;p34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34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34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828" name="Shape 828"/>
        <p:cNvGrpSpPr/>
        <p:nvPr/>
      </p:nvGrpSpPr>
      <p:grpSpPr>
        <a:xfrm>
          <a:off x="0" y="0"/>
          <a:ext cx="0" cy="0"/>
          <a:chOff x="0" y="0"/>
          <a:chExt cx="0" cy="0"/>
        </a:xfrm>
      </p:grpSpPr>
      <p:sp>
        <p:nvSpPr>
          <p:cNvPr id="829" name="Google Shape;829;p34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0" name="Google Shape;830;p34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31" name="Google Shape;831;p34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34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34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840" name="Shape 840"/>
        <p:cNvGrpSpPr/>
        <p:nvPr/>
      </p:nvGrpSpPr>
      <p:grpSpPr>
        <a:xfrm>
          <a:off x="0" y="0"/>
          <a:ext cx="0" cy="0"/>
          <a:chOff x="0" y="0"/>
          <a:chExt cx="0" cy="0"/>
        </a:xfrm>
      </p:grpSpPr>
      <p:sp>
        <p:nvSpPr>
          <p:cNvPr id="841" name="Google Shape;841;p201"/>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2" name="Google Shape;842;p201"/>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3" name="Google Shape;843;p20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20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20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846" name="Shape 846"/>
        <p:cNvGrpSpPr/>
        <p:nvPr/>
      </p:nvGrpSpPr>
      <p:grpSpPr>
        <a:xfrm>
          <a:off x="0" y="0"/>
          <a:ext cx="0" cy="0"/>
          <a:chOff x="0" y="0"/>
          <a:chExt cx="0" cy="0"/>
        </a:xfrm>
      </p:grpSpPr>
      <p:sp>
        <p:nvSpPr>
          <p:cNvPr id="847" name="Google Shape;847;p34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8" name="Google Shape;848;p34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49" name="Google Shape;849;p34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 name="Google Shape;850;p34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 name="Google Shape;851;p34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852" name="Shape 852"/>
        <p:cNvGrpSpPr/>
        <p:nvPr/>
      </p:nvGrpSpPr>
      <p:grpSpPr>
        <a:xfrm>
          <a:off x="0" y="0"/>
          <a:ext cx="0" cy="0"/>
          <a:chOff x="0" y="0"/>
          <a:chExt cx="0" cy="0"/>
        </a:xfrm>
      </p:grpSpPr>
      <p:sp>
        <p:nvSpPr>
          <p:cNvPr id="853" name="Google Shape;853;p34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4" name="Google Shape;854;p34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55" name="Google Shape;855;p34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 name="Google Shape;856;p34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34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858" name="Shape 858"/>
        <p:cNvGrpSpPr/>
        <p:nvPr/>
      </p:nvGrpSpPr>
      <p:grpSpPr>
        <a:xfrm>
          <a:off x="0" y="0"/>
          <a:ext cx="0" cy="0"/>
          <a:chOff x="0" y="0"/>
          <a:chExt cx="0" cy="0"/>
        </a:xfrm>
      </p:grpSpPr>
      <p:sp>
        <p:nvSpPr>
          <p:cNvPr id="859" name="Google Shape;859;p34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0" name="Google Shape;860;p34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61" name="Google Shape;861;p34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62" name="Google Shape;862;p34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34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 name="Google Shape;864;p34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865" name="Shape 865"/>
        <p:cNvGrpSpPr/>
        <p:nvPr/>
      </p:nvGrpSpPr>
      <p:grpSpPr>
        <a:xfrm>
          <a:off x="0" y="0"/>
          <a:ext cx="0" cy="0"/>
          <a:chOff x="0" y="0"/>
          <a:chExt cx="0" cy="0"/>
        </a:xfrm>
      </p:grpSpPr>
      <p:sp>
        <p:nvSpPr>
          <p:cNvPr id="866" name="Google Shape;866;p34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7" name="Google Shape;867;p34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68" name="Google Shape;868;p34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69" name="Google Shape;869;p34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70" name="Google Shape;870;p34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71" name="Google Shape;871;p34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2" name="Google Shape;872;p34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3" name="Google Shape;873;p34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874" name="Shape 874"/>
        <p:cNvGrpSpPr/>
        <p:nvPr/>
      </p:nvGrpSpPr>
      <p:grpSpPr>
        <a:xfrm>
          <a:off x="0" y="0"/>
          <a:ext cx="0" cy="0"/>
          <a:chOff x="0" y="0"/>
          <a:chExt cx="0" cy="0"/>
        </a:xfrm>
      </p:grpSpPr>
      <p:sp>
        <p:nvSpPr>
          <p:cNvPr id="875" name="Google Shape;875;p34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6" name="Google Shape;876;p34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7" name="Google Shape;877;p34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8" name="Google Shape;878;p34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879" name="Shape 879"/>
        <p:cNvGrpSpPr/>
        <p:nvPr/>
      </p:nvGrpSpPr>
      <p:grpSpPr>
        <a:xfrm>
          <a:off x="0" y="0"/>
          <a:ext cx="0" cy="0"/>
          <a:chOff x="0" y="0"/>
          <a:chExt cx="0" cy="0"/>
        </a:xfrm>
      </p:grpSpPr>
      <p:sp>
        <p:nvSpPr>
          <p:cNvPr id="880" name="Google Shape;880;p34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1" name="Google Shape;881;p34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2" name="Google Shape;882;p34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883" name="Shape 883"/>
        <p:cNvGrpSpPr/>
        <p:nvPr/>
      </p:nvGrpSpPr>
      <p:grpSpPr>
        <a:xfrm>
          <a:off x="0" y="0"/>
          <a:ext cx="0" cy="0"/>
          <a:chOff x="0" y="0"/>
          <a:chExt cx="0" cy="0"/>
        </a:xfrm>
      </p:grpSpPr>
      <p:sp>
        <p:nvSpPr>
          <p:cNvPr id="884" name="Google Shape;884;p35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5" name="Google Shape;885;p35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86" name="Google Shape;886;p35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87" name="Google Shape;887;p35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8" name="Google Shape;888;p35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9" name="Google Shape;889;p35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96" name="Shape 96"/>
        <p:cNvGrpSpPr/>
        <p:nvPr/>
      </p:nvGrpSpPr>
      <p:grpSpPr>
        <a:xfrm>
          <a:off x="0" y="0"/>
          <a:ext cx="0" cy="0"/>
          <a:chOff x="0" y="0"/>
          <a:chExt cx="0" cy="0"/>
        </a:xfrm>
      </p:grpSpPr>
      <p:sp>
        <p:nvSpPr>
          <p:cNvPr id="97" name="Google Shape;97;p24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4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9" name="Google Shape;99;p24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4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4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890" name="Shape 890"/>
        <p:cNvGrpSpPr/>
        <p:nvPr/>
      </p:nvGrpSpPr>
      <p:grpSpPr>
        <a:xfrm>
          <a:off x="0" y="0"/>
          <a:ext cx="0" cy="0"/>
          <a:chOff x="0" y="0"/>
          <a:chExt cx="0" cy="0"/>
        </a:xfrm>
      </p:grpSpPr>
      <p:sp>
        <p:nvSpPr>
          <p:cNvPr id="891" name="Google Shape;891;p35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2" name="Google Shape;892;p35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893" name="Google Shape;893;p35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894" name="Google Shape;894;p35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35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6" name="Google Shape;896;p35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897" name="Shape 897"/>
        <p:cNvGrpSpPr/>
        <p:nvPr/>
      </p:nvGrpSpPr>
      <p:grpSpPr>
        <a:xfrm>
          <a:off x="0" y="0"/>
          <a:ext cx="0" cy="0"/>
          <a:chOff x="0" y="0"/>
          <a:chExt cx="0" cy="0"/>
        </a:xfrm>
      </p:grpSpPr>
      <p:sp>
        <p:nvSpPr>
          <p:cNvPr id="898" name="Google Shape;898;p35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9" name="Google Shape;899;p35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00" name="Google Shape;900;p35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1" name="Google Shape;901;p35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2" name="Google Shape;902;p35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903" name="Shape 903"/>
        <p:cNvGrpSpPr/>
        <p:nvPr/>
      </p:nvGrpSpPr>
      <p:grpSpPr>
        <a:xfrm>
          <a:off x="0" y="0"/>
          <a:ext cx="0" cy="0"/>
          <a:chOff x="0" y="0"/>
          <a:chExt cx="0" cy="0"/>
        </a:xfrm>
      </p:grpSpPr>
      <p:sp>
        <p:nvSpPr>
          <p:cNvPr id="904" name="Google Shape;904;p35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5" name="Google Shape;905;p35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06" name="Google Shape;906;p35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7" name="Google Shape;907;p35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8" name="Google Shape;908;p35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915" name="Shape 915"/>
        <p:cNvGrpSpPr/>
        <p:nvPr/>
      </p:nvGrpSpPr>
      <p:grpSpPr>
        <a:xfrm>
          <a:off x="0" y="0"/>
          <a:ext cx="0" cy="0"/>
          <a:chOff x="0" y="0"/>
          <a:chExt cx="0" cy="0"/>
        </a:xfrm>
      </p:grpSpPr>
      <p:sp>
        <p:nvSpPr>
          <p:cNvPr id="916" name="Google Shape;916;p203"/>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7" name="Google Shape;917;p203"/>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8" name="Google Shape;918;p20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9" name="Google Shape;919;p20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0" name="Google Shape;920;p20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921" name="Shape 921"/>
        <p:cNvGrpSpPr/>
        <p:nvPr/>
      </p:nvGrpSpPr>
      <p:grpSpPr>
        <a:xfrm>
          <a:off x="0" y="0"/>
          <a:ext cx="0" cy="0"/>
          <a:chOff x="0" y="0"/>
          <a:chExt cx="0" cy="0"/>
        </a:xfrm>
      </p:grpSpPr>
      <p:sp>
        <p:nvSpPr>
          <p:cNvPr id="922" name="Google Shape;922;p35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3" name="Google Shape;923;p35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24" name="Google Shape;924;p35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5" name="Google Shape;925;p35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6" name="Google Shape;926;p35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927" name="Shape 927"/>
        <p:cNvGrpSpPr/>
        <p:nvPr/>
      </p:nvGrpSpPr>
      <p:grpSpPr>
        <a:xfrm>
          <a:off x="0" y="0"/>
          <a:ext cx="0" cy="0"/>
          <a:chOff x="0" y="0"/>
          <a:chExt cx="0" cy="0"/>
        </a:xfrm>
      </p:grpSpPr>
      <p:sp>
        <p:nvSpPr>
          <p:cNvPr id="928" name="Google Shape;928;p35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9" name="Google Shape;929;p35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30" name="Google Shape;930;p35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1" name="Google Shape;931;p35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35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933" name="Shape 933"/>
        <p:cNvGrpSpPr/>
        <p:nvPr/>
      </p:nvGrpSpPr>
      <p:grpSpPr>
        <a:xfrm>
          <a:off x="0" y="0"/>
          <a:ext cx="0" cy="0"/>
          <a:chOff x="0" y="0"/>
          <a:chExt cx="0" cy="0"/>
        </a:xfrm>
      </p:grpSpPr>
      <p:sp>
        <p:nvSpPr>
          <p:cNvPr id="934" name="Google Shape;934;p35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5" name="Google Shape;935;p35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36" name="Google Shape;936;p35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37" name="Google Shape;937;p35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35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9" name="Google Shape;939;p35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940" name="Shape 940"/>
        <p:cNvGrpSpPr/>
        <p:nvPr/>
      </p:nvGrpSpPr>
      <p:grpSpPr>
        <a:xfrm>
          <a:off x="0" y="0"/>
          <a:ext cx="0" cy="0"/>
          <a:chOff x="0" y="0"/>
          <a:chExt cx="0" cy="0"/>
        </a:xfrm>
      </p:grpSpPr>
      <p:sp>
        <p:nvSpPr>
          <p:cNvPr id="941" name="Google Shape;941;p35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2" name="Google Shape;942;p35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43" name="Google Shape;943;p35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44" name="Google Shape;944;p35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45" name="Google Shape;945;p35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46" name="Google Shape;946;p35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7" name="Google Shape;947;p35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8" name="Google Shape;948;p35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949" name="Shape 949"/>
        <p:cNvGrpSpPr/>
        <p:nvPr/>
      </p:nvGrpSpPr>
      <p:grpSpPr>
        <a:xfrm>
          <a:off x="0" y="0"/>
          <a:ext cx="0" cy="0"/>
          <a:chOff x="0" y="0"/>
          <a:chExt cx="0" cy="0"/>
        </a:xfrm>
      </p:grpSpPr>
      <p:sp>
        <p:nvSpPr>
          <p:cNvPr id="950" name="Google Shape;950;p35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1" name="Google Shape;951;p35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2" name="Google Shape;952;p35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3" name="Google Shape;953;p35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954" name="Shape 954"/>
        <p:cNvGrpSpPr/>
        <p:nvPr/>
      </p:nvGrpSpPr>
      <p:grpSpPr>
        <a:xfrm>
          <a:off x="0" y="0"/>
          <a:ext cx="0" cy="0"/>
          <a:chOff x="0" y="0"/>
          <a:chExt cx="0" cy="0"/>
        </a:xfrm>
      </p:grpSpPr>
      <p:sp>
        <p:nvSpPr>
          <p:cNvPr id="955" name="Google Shape;955;p35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6" name="Google Shape;956;p35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7" name="Google Shape;957;p35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02" name="Shape 102"/>
        <p:cNvGrpSpPr/>
        <p:nvPr/>
      </p:nvGrpSpPr>
      <p:grpSpPr>
        <a:xfrm>
          <a:off x="0" y="0"/>
          <a:ext cx="0" cy="0"/>
          <a:chOff x="0" y="0"/>
          <a:chExt cx="0" cy="0"/>
        </a:xfrm>
      </p:grpSpPr>
      <p:sp>
        <p:nvSpPr>
          <p:cNvPr id="103" name="Google Shape;103;p24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4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5" name="Google Shape;105;p24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4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4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958" name="Shape 958"/>
        <p:cNvGrpSpPr/>
        <p:nvPr/>
      </p:nvGrpSpPr>
      <p:grpSpPr>
        <a:xfrm>
          <a:off x="0" y="0"/>
          <a:ext cx="0" cy="0"/>
          <a:chOff x="0" y="0"/>
          <a:chExt cx="0" cy="0"/>
        </a:xfrm>
      </p:grpSpPr>
      <p:sp>
        <p:nvSpPr>
          <p:cNvPr id="959" name="Google Shape;959;p36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0" name="Google Shape;960;p36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61" name="Google Shape;961;p36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62" name="Google Shape;962;p36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3" name="Google Shape;963;p36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4" name="Google Shape;964;p36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965" name="Shape 965"/>
        <p:cNvGrpSpPr/>
        <p:nvPr/>
      </p:nvGrpSpPr>
      <p:grpSpPr>
        <a:xfrm>
          <a:off x="0" y="0"/>
          <a:ext cx="0" cy="0"/>
          <a:chOff x="0" y="0"/>
          <a:chExt cx="0" cy="0"/>
        </a:xfrm>
      </p:grpSpPr>
      <p:sp>
        <p:nvSpPr>
          <p:cNvPr id="966" name="Google Shape;966;p36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7" name="Google Shape;967;p36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968" name="Google Shape;968;p36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69" name="Google Shape;969;p36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0" name="Google Shape;970;p36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1" name="Google Shape;971;p36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972" name="Shape 972"/>
        <p:cNvGrpSpPr/>
        <p:nvPr/>
      </p:nvGrpSpPr>
      <p:grpSpPr>
        <a:xfrm>
          <a:off x="0" y="0"/>
          <a:ext cx="0" cy="0"/>
          <a:chOff x="0" y="0"/>
          <a:chExt cx="0" cy="0"/>
        </a:xfrm>
      </p:grpSpPr>
      <p:sp>
        <p:nvSpPr>
          <p:cNvPr id="973" name="Google Shape;973;p36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4" name="Google Shape;974;p36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75" name="Google Shape;975;p36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36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7" name="Google Shape;977;p36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978" name="Shape 978"/>
        <p:cNvGrpSpPr/>
        <p:nvPr/>
      </p:nvGrpSpPr>
      <p:grpSpPr>
        <a:xfrm>
          <a:off x="0" y="0"/>
          <a:ext cx="0" cy="0"/>
          <a:chOff x="0" y="0"/>
          <a:chExt cx="0" cy="0"/>
        </a:xfrm>
      </p:grpSpPr>
      <p:sp>
        <p:nvSpPr>
          <p:cNvPr id="979" name="Google Shape;979;p36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0" name="Google Shape;980;p36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81" name="Google Shape;981;p36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2" name="Google Shape;982;p36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36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990" name="Shape 990"/>
        <p:cNvGrpSpPr/>
        <p:nvPr/>
      </p:nvGrpSpPr>
      <p:grpSpPr>
        <a:xfrm>
          <a:off x="0" y="0"/>
          <a:ext cx="0" cy="0"/>
          <a:chOff x="0" y="0"/>
          <a:chExt cx="0" cy="0"/>
        </a:xfrm>
      </p:grpSpPr>
      <p:sp>
        <p:nvSpPr>
          <p:cNvPr id="991" name="Google Shape;991;p205"/>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2" name="Google Shape;992;p205"/>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3" name="Google Shape;993;p20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4" name="Google Shape;994;p20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20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996" name="Shape 996"/>
        <p:cNvGrpSpPr/>
        <p:nvPr/>
      </p:nvGrpSpPr>
      <p:grpSpPr>
        <a:xfrm>
          <a:off x="0" y="0"/>
          <a:ext cx="0" cy="0"/>
          <a:chOff x="0" y="0"/>
          <a:chExt cx="0" cy="0"/>
        </a:xfrm>
      </p:grpSpPr>
      <p:sp>
        <p:nvSpPr>
          <p:cNvPr id="997" name="Google Shape;997;p36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8" name="Google Shape;998;p36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999" name="Google Shape;999;p36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0" name="Google Shape;1000;p36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36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002" name="Shape 1002"/>
        <p:cNvGrpSpPr/>
        <p:nvPr/>
      </p:nvGrpSpPr>
      <p:grpSpPr>
        <a:xfrm>
          <a:off x="0" y="0"/>
          <a:ext cx="0" cy="0"/>
          <a:chOff x="0" y="0"/>
          <a:chExt cx="0" cy="0"/>
        </a:xfrm>
      </p:grpSpPr>
      <p:sp>
        <p:nvSpPr>
          <p:cNvPr id="1003" name="Google Shape;1003;p36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4" name="Google Shape;1004;p36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05" name="Google Shape;1005;p36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6" name="Google Shape;1006;p36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7" name="Google Shape;1007;p36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008" name="Shape 1008"/>
        <p:cNvGrpSpPr/>
        <p:nvPr/>
      </p:nvGrpSpPr>
      <p:grpSpPr>
        <a:xfrm>
          <a:off x="0" y="0"/>
          <a:ext cx="0" cy="0"/>
          <a:chOff x="0" y="0"/>
          <a:chExt cx="0" cy="0"/>
        </a:xfrm>
      </p:grpSpPr>
      <p:sp>
        <p:nvSpPr>
          <p:cNvPr id="1009" name="Google Shape;1009;p36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0" name="Google Shape;1010;p36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11" name="Google Shape;1011;p36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12" name="Google Shape;1012;p36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3" name="Google Shape;1013;p36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4" name="Google Shape;1014;p36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015" name="Shape 1015"/>
        <p:cNvGrpSpPr/>
        <p:nvPr/>
      </p:nvGrpSpPr>
      <p:grpSpPr>
        <a:xfrm>
          <a:off x="0" y="0"/>
          <a:ext cx="0" cy="0"/>
          <a:chOff x="0" y="0"/>
          <a:chExt cx="0" cy="0"/>
        </a:xfrm>
      </p:grpSpPr>
      <p:sp>
        <p:nvSpPr>
          <p:cNvPr id="1016" name="Google Shape;1016;p36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7" name="Google Shape;1017;p36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18" name="Google Shape;1018;p36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19" name="Google Shape;1019;p36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20" name="Google Shape;1020;p36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21" name="Google Shape;1021;p36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2" name="Google Shape;1022;p36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3" name="Google Shape;1023;p36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024" name="Shape 1024"/>
        <p:cNvGrpSpPr/>
        <p:nvPr/>
      </p:nvGrpSpPr>
      <p:grpSpPr>
        <a:xfrm>
          <a:off x="0" y="0"/>
          <a:ext cx="0" cy="0"/>
          <a:chOff x="0" y="0"/>
          <a:chExt cx="0" cy="0"/>
        </a:xfrm>
      </p:grpSpPr>
      <p:sp>
        <p:nvSpPr>
          <p:cNvPr id="1025" name="Google Shape;1025;p36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6" name="Google Shape;1026;p36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36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8" name="Google Shape;1028;p36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08" name="Shape 108"/>
        <p:cNvGrpSpPr/>
        <p:nvPr/>
      </p:nvGrpSpPr>
      <p:grpSpPr>
        <a:xfrm>
          <a:off x="0" y="0"/>
          <a:ext cx="0" cy="0"/>
          <a:chOff x="0" y="0"/>
          <a:chExt cx="0" cy="0"/>
        </a:xfrm>
      </p:grpSpPr>
      <p:sp>
        <p:nvSpPr>
          <p:cNvPr id="109" name="Google Shape;109;p24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4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1" name="Google Shape;111;p24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2" name="Google Shape;112;p24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4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4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029" name="Shape 1029"/>
        <p:cNvGrpSpPr/>
        <p:nvPr/>
      </p:nvGrpSpPr>
      <p:grpSpPr>
        <a:xfrm>
          <a:off x="0" y="0"/>
          <a:ext cx="0" cy="0"/>
          <a:chOff x="0" y="0"/>
          <a:chExt cx="0" cy="0"/>
        </a:xfrm>
      </p:grpSpPr>
      <p:sp>
        <p:nvSpPr>
          <p:cNvPr id="1030" name="Google Shape;1030;p36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1" name="Google Shape;1031;p36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36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033" name="Shape 1033"/>
        <p:cNvGrpSpPr/>
        <p:nvPr/>
      </p:nvGrpSpPr>
      <p:grpSpPr>
        <a:xfrm>
          <a:off x="0" y="0"/>
          <a:ext cx="0" cy="0"/>
          <a:chOff x="0" y="0"/>
          <a:chExt cx="0" cy="0"/>
        </a:xfrm>
      </p:grpSpPr>
      <p:sp>
        <p:nvSpPr>
          <p:cNvPr id="1034" name="Google Shape;1034;p37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5" name="Google Shape;1035;p37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36" name="Google Shape;1036;p37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37" name="Google Shape;1037;p37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37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37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040" name="Shape 1040"/>
        <p:cNvGrpSpPr/>
        <p:nvPr/>
      </p:nvGrpSpPr>
      <p:grpSpPr>
        <a:xfrm>
          <a:off x="0" y="0"/>
          <a:ext cx="0" cy="0"/>
          <a:chOff x="0" y="0"/>
          <a:chExt cx="0" cy="0"/>
        </a:xfrm>
      </p:grpSpPr>
      <p:sp>
        <p:nvSpPr>
          <p:cNvPr id="1041" name="Google Shape;1041;p37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2" name="Google Shape;1042;p37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043" name="Google Shape;1043;p37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44" name="Google Shape;1044;p37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37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37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047" name="Shape 1047"/>
        <p:cNvGrpSpPr/>
        <p:nvPr/>
      </p:nvGrpSpPr>
      <p:grpSpPr>
        <a:xfrm>
          <a:off x="0" y="0"/>
          <a:ext cx="0" cy="0"/>
          <a:chOff x="0" y="0"/>
          <a:chExt cx="0" cy="0"/>
        </a:xfrm>
      </p:grpSpPr>
      <p:sp>
        <p:nvSpPr>
          <p:cNvPr id="1048" name="Google Shape;1048;p37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9" name="Google Shape;1049;p37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50" name="Google Shape;1050;p37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1" name="Google Shape;1051;p37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2" name="Google Shape;1052;p37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053" name="Shape 1053"/>
        <p:cNvGrpSpPr/>
        <p:nvPr/>
      </p:nvGrpSpPr>
      <p:grpSpPr>
        <a:xfrm>
          <a:off x="0" y="0"/>
          <a:ext cx="0" cy="0"/>
          <a:chOff x="0" y="0"/>
          <a:chExt cx="0" cy="0"/>
        </a:xfrm>
      </p:grpSpPr>
      <p:sp>
        <p:nvSpPr>
          <p:cNvPr id="1054" name="Google Shape;1054;p37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5" name="Google Shape;1055;p37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56" name="Google Shape;1056;p37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7" name="Google Shape;1057;p37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8" name="Google Shape;1058;p37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065" name="Shape 1065"/>
        <p:cNvGrpSpPr/>
        <p:nvPr/>
      </p:nvGrpSpPr>
      <p:grpSpPr>
        <a:xfrm>
          <a:off x="0" y="0"/>
          <a:ext cx="0" cy="0"/>
          <a:chOff x="0" y="0"/>
          <a:chExt cx="0" cy="0"/>
        </a:xfrm>
      </p:grpSpPr>
      <p:sp>
        <p:nvSpPr>
          <p:cNvPr id="1066" name="Google Shape;1066;p207"/>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7" name="Google Shape;1067;p207"/>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8" name="Google Shape;1068;p20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9" name="Google Shape;1069;p20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0" name="Google Shape;1070;p20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071" name="Shape 1071"/>
        <p:cNvGrpSpPr/>
        <p:nvPr/>
      </p:nvGrpSpPr>
      <p:grpSpPr>
        <a:xfrm>
          <a:off x="0" y="0"/>
          <a:ext cx="0" cy="0"/>
          <a:chOff x="0" y="0"/>
          <a:chExt cx="0" cy="0"/>
        </a:xfrm>
      </p:grpSpPr>
      <p:sp>
        <p:nvSpPr>
          <p:cNvPr id="1072" name="Google Shape;1072;p37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3" name="Google Shape;1073;p37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74" name="Google Shape;1074;p37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5" name="Google Shape;1075;p37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6" name="Google Shape;1076;p37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077" name="Shape 1077"/>
        <p:cNvGrpSpPr/>
        <p:nvPr/>
      </p:nvGrpSpPr>
      <p:grpSpPr>
        <a:xfrm>
          <a:off x="0" y="0"/>
          <a:ext cx="0" cy="0"/>
          <a:chOff x="0" y="0"/>
          <a:chExt cx="0" cy="0"/>
        </a:xfrm>
      </p:grpSpPr>
      <p:sp>
        <p:nvSpPr>
          <p:cNvPr id="1078" name="Google Shape;1078;p37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9" name="Google Shape;1079;p37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80" name="Google Shape;1080;p37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1" name="Google Shape;1081;p37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2" name="Google Shape;1082;p37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083" name="Shape 1083"/>
        <p:cNvGrpSpPr/>
        <p:nvPr/>
      </p:nvGrpSpPr>
      <p:grpSpPr>
        <a:xfrm>
          <a:off x="0" y="0"/>
          <a:ext cx="0" cy="0"/>
          <a:chOff x="0" y="0"/>
          <a:chExt cx="0" cy="0"/>
        </a:xfrm>
      </p:grpSpPr>
      <p:sp>
        <p:nvSpPr>
          <p:cNvPr id="1084" name="Google Shape;1084;p37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5" name="Google Shape;1085;p37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86" name="Google Shape;1086;p37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87" name="Google Shape;1087;p37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8" name="Google Shape;1088;p37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9" name="Google Shape;1089;p37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090" name="Shape 1090"/>
        <p:cNvGrpSpPr/>
        <p:nvPr/>
      </p:nvGrpSpPr>
      <p:grpSpPr>
        <a:xfrm>
          <a:off x="0" y="0"/>
          <a:ext cx="0" cy="0"/>
          <a:chOff x="0" y="0"/>
          <a:chExt cx="0" cy="0"/>
        </a:xfrm>
      </p:grpSpPr>
      <p:sp>
        <p:nvSpPr>
          <p:cNvPr id="1091" name="Google Shape;1091;p37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2" name="Google Shape;1092;p37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93" name="Google Shape;1093;p37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94" name="Google Shape;1094;p37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95" name="Google Shape;1095;p37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096" name="Google Shape;1096;p37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7" name="Google Shape;1097;p37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8" name="Google Shape;1098;p37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15" name="Shape 115"/>
        <p:cNvGrpSpPr/>
        <p:nvPr/>
      </p:nvGrpSpPr>
      <p:grpSpPr>
        <a:xfrm>
          <a:off x="0" y="0"/>
          <a:ext cx="0" cy="0"/>
          <a:chOff x="0" y="0"/>
          <a:chExt cx="0" cy="0"/>
        </a:xfrm>
      </p:grpSpPr>
      <p:sp>
        <p:nvSpPr>
          <p:cNvPr id="116" name="Google Shape;116;p24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24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8" name="Google Shape;118;p24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9" name="Google Shape;119;p24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0" name="Google Shape;120;p24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1" name="Google Shape;121;p24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4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099" name="Shape 1099"/>
        <p:cNvGrpSpPr/>
        <p:nvPr/>
      </p:nvGrpSpPr>
      <p:grpSpPr>
        <a:xfrm>
          <a:off x="0" y="0"/>
          <a:ext cx="0" cy="0"/>
          <a:chOff x="0" y="0"/>
          <a:chExt cx="0" cy="0"/>
        </a:xfrm>
      </p:grpSpPr>
      <p:sp>
        <p:nvSpPr>
          <p:cNvPr id="1100" name="Google Shape;1100;p37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1" name="Google Shape;1101;p37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2" name="Google Shape;1102;p37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3" name="Google Shape;1103;p37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04" name="Shape 1104"/>
        <p:cNvGrpSpPr/>
        <p:nvPr/>
      </p:nvGrpSpPr>
      <p:grpSpPr>
        <a:xfrm>
          <a:off x="0" y="0"/>
          <a:ext cx="0" cy="0"/>
          <a:chOff x="0" y="0"/>
          <a:chExt cx="0" cy="0"/>
        </a:xfrm>
      </p:grpSpPr>
      <p:sp>
        <p:nvSpPr>
          <p:cNvPr id="1105" name="Google Shape;1105;p37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37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37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108" name="Shape 1108"/>
        <p:cNvGrpSpPr/>
        <p:nvPr/>
      </p:nvGrpSpPr>
      <p:grpSpPr>
        <a:xfrm>
          <a:off x="0" y="0"/>
          <a:ext cx="0" cy="0"/>
          <a:chOff x="0" y="0"/>
          <a:chExt cx="0" cy="0"/>
        </a:xfrm>
      </p:grpSpPr>
      <p:sp>
        <p:nvSpPr>
          <p:cNvPr id="1109" name="Google Shape;1109;p38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0" name="Google Shape;1110;p38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11" name="Google Shape;1111;p38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12" name="Google Shape;1112;p38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3" name="Google Shape;1113;p38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4" name="Google Shape;1114;p38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115" name="Shape 1115"/>
        <p:cNvGrpSpPr/>
        <p:nvPr/>
      </p:nvGrpSpPr>
      <p:grpSpPr>
        <a:xfrm>
          <a:off x="0" y="0"/>
          <a:ext cx="0" cy="0"/>
          <a:chOff x="0" y="0"/>
          <a:chExt cx="0" cy="0"/>
        </a:xfrm>
      </p:grpSpPr>
      <p:sp>
        <p:nvSpPr>
          <p:cNvPr id="1116" name="Google Shape;1116;p38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7" name="Google Shape;1117;p38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118" name="Google Shape;1118;p38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19" name="Google Shape;1119;p38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0" name="Google Shape;1120;p38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1" name="Google Shape;1121;p38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122" name="Shape 1122"/>
        <p:cNvGrpSpPr/>
        <p:nvPr/>
      </p:nvGrpSpPr>
      <p:grpSpPr>
        <a:xfrm>
          <a:off x="0" y="0"/>
          <a:ext cx="0" cy="0"/>
          <a:chOff x="0" y="0"/>
          <a:chExt cx="0" cy="0"/>
        </a:xfrm>
      </p:grpSpPr>
      <p:sp>
        <p:nvSpPr>
          <p:cNvPr id="1123" name="Google Shape;1123;p38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4" name="Google Shape;1124;p38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25" name="Google Shape;1125;p38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6" name="Google Shape;1126;p38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7" name="Google Shape;1127;p38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128" name="Shape 1128"/>
        <p:cNvGrpSpPr/>
        <p:nvPr/>
      </p:nvGrpSpPr>
      <p:grpSpPr>
        <a:xfrm>
          <a:off x="0" y="0"/>
          <a:ext cx="0" cy="0"/>
          <a:chOff x="0" y="0"/>
          <a:chExt cx="0" cy="0"/>
        </a:xfrm>
      </p:grpSpPr>
      <p:sp>
        <p:nvSpPr>
          <p:cNvPr id="1129" name="Google Shape;1129;p38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0" name="Google Shape;1130;p38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31" name="Google Shape;1131;p38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2" name="Google Shape;1132;p38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3" name="Google Shape;1133;p38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140" name="Shape 1140"/>
        <p:cNvGrpSpPr/>
        <p:nvPr/>
      </p:nvGrpSpPr>
      <p:grpSpPr>
        <a:xfrm>
          <a:off x="0" y="0"/>
          <a:ext cx="0" cy="0"/>
          <a:chOff x="0" y="0"/>
          <a:chExt cx="0" cy="0"/>
        </a:xfrm>
      </p:grpSpPr>
      <p:sp>
        <p:nvSpPr>
          <p:cNvPr id="1141" name="Google Shape;1141;p209"/>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2" name="Google Shape;1142;p209"/>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3" name="Google Shape;1143;p20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4" name="Google Shape;1144;p20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5" name="Google Shape;1145;p20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146" name="Shape 1146"/>
        <p:cNvGrpSpPr/>
        <p:nvPr/>
      </p:nvGrpSpPr>
      <p:grpSpPr>
        <a:xfrm>
          <a:off x="0" y="0"/>
          <a:ext cx="0" cy="0"/>
          <a:chOff x="0" y="0"/>
          <a:chExt cx="0" cy="0"/>
        </a:xfrm>
      </p:grpSpPr>
      <p:sp>
        <p:nvSpPr>
          <p:cNvPr id="1147" name="Google Shape;1147;p38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8" name="Google Shape;1148;p38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49" name="Google Shape;1149;p38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0" name="Google Shape;1150;p38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1" name="Google Shape;1151;p38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152" name="Shape 1152"/>
        <p:cNvGrpSpPr/>
        <p:nvPr/>
      </p:nvGrpSpPr>
      <p:grpSpPr>
        <a:xfrm>
          <a:off x="0" y="0"/>
          <a:ext cx="0" cy="0"/>
          <a:chOff x="0" y="0"/>
          <a:chExt cx="0" cy="0"/>
        </a:xfrm>
      </p:grpSpPr>
      <p:sp>
        <p:nvSpPr>
          <p:cNvPr id="1153" name="Google Shape;1153;p38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4" name="Google Shape;1154;p38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55" name="Google Shape;1155;p38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38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7" name="Google Shape;1157;p38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158" name="Shape 1158"/>
        <p:cNvGrpSpPr/>
        <p:nvPr/>
      </p:nvGrpSpPr>
      <p:grpSpPr>
        <a:xfrm>
          <a:off x="0" y="0"/>
          <a:ext cx="0" cy="0"/>
          <a:chOff x="0" y="0"/>
          <a:chExt cx="0" cy="0"/>
        </a:xfrm>
      </p:grpSpPr>
      <p:sp>
        <p:nvSpPr>
          <p:cNvPr id="1159" name="Google Shape;1159;p38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0" name="Google Shape;1160;p38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61" name="Google Shape;1161;p38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62" name="Google Shape;1162;p38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3" name="Google Shape;1163;p38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4" name="Google Shape;1164;p38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24" name="Shape 124"/>
        <p:cNvGrpSpPr/>
        <p:nvPr/>
      </p:nvGrpSpPr>
      <p:grpSpPr>
        <a:xfrm>
          <a:off x="0" y="0"/>
          <a:ext cx="0" cy="0"/>
          <a:chOff x="0" y="0"/>
          <a:chExt cx="0" cy="0"/>
        </a:xfrm>
      </p:grpSpPr>
      <p:sp>
        <p:nvSpPr>
          <p:cNvPr id="125" name="Google Shape;125;p24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4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4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4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165" name="Shape 1165"/>
        <p:cNvGrpSpPr/>
        <p:nvPr/>
      </p:nvGrpSpPr>
      <p:grpSpPr>
        <a:xfrm>
          <a:off x="0" y="0"/>
          <a:ext cx="0" cy="0"/>
          <a:chOff x="0" y="0"/>
          <a:chExt cx="0" cy="0"/>
        </a:xfrm>
      </p:grpSpPr>
      <p:sp>
        <p:nvSpPr>
          <p:cNvPr id="1166" name="Google Shape;1166;p38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7" name="Google Shape;1167;p38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68" name="Google Shape;1168;p38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69" name="Google Shape;1169;p38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70" name="Google Shape;1170;p38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71" name="Google Shape;1171;p38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2" name="Google Shape;1172;p38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3" name="Google Shape;1173;p38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174" name="Shape 1174"/>
        <p:cNvGrpSpPr/>
        <p:nvPr/>
      </p:nvGrpSpPr>
      <p:grpSpPr>
        <a:xfrm>
          <a:off x="0" y="0"/>
          <a:ext cx="0" cy="0"/>
          <a:chOff x="0" y="0"/>
          <a:chExt cx="0" cy="0"/>
        </a:xfrm>
      </p:grpSpPr>
      <p:sp>
        <p:nvSpPr>
          <p:cNvPr id="1175" name="Google Shape;1175;p38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6" name="Google Shape;1176;p38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7" name="Google Shape;1177;p38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8" name="Google Shape;1178;p38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79" name="Shape 1179"/>
        <p:cNvGrpSpPr/>
        <p:nvPr/>
      </p:nvGrpSpPr>
      <p:grpSpPr>
        <a:xfrm>
          <a:off x="0" y="0"/>
          <a:ext cx="0" cy="0"/>
          <a:chOff x="0" y="0"/>
          <a:chExt cx="0" cy="0"/>
        </a:xfrm>
      </p:grpSpPr>
      <p:sp>
        <p:nvSpPr>
          <p:cNvPr id="1180" name="Google Shape;1180;p38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38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2" name="Google Shape;1182;p38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183" name="Shape 1183"/>
        <p:cNvGrpSpPr/>
        <p:nvPr/>
      </p:nvGrpSpPr>
      <p:grpSpPr>
        <a:xfrm>
          <a:off x="0" y="0"/>
          <a:ext cx="0" cy="0"/>
          <a:chOff x="0" y="0"/>
          <a:chExt cx="0" cy="0"/>
        </a:xfrm>
      </p:grpSpPr>
      <p:sp>
        <p:nvSpPr>
          <p:cNvPr id="1184" name="Google Shape;1184;p39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5" name="Google Shape;1185;p39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86" name="Google Shape;1186;p39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87" name="Google Shape;1187;p39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8" name="Google Shape;1188;p39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9" name="Google Shape;1189;p39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190" name="Shape 1190"/>
        <p:cNvGrpSpPr/>
        <p:nvPr/>
      </p:nvGrpSpPr>
      <p:grpSpPr>
        <a:xfrm>
          <a:off x="0" y="0"/>
          <a:ext cx="0" cy="0"/>
          <a:chOff x="0" y="0"/>
          <a:chExt cx="0" cy="0"/>
        </a:xfrm>
      </p:grpSpPr>
      <p:sp>
        <p:nvSpPr>
          <p:cNvPr id="1191" name="Google Shape;1191;p39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2" name="Google Shape;1192;p39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193" name="Google Shape;1193;p39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194" name="Google Shape;1194;p39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5" name="Google Shape;1195;p39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6" name="Google Shape;1196;p39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197" name="Shape 1197"/>
        <p:cNvGrpSpPr/>
        <p:nvPr/>
      </p:nvGrpSpPr>
      <p:grpSpPr>
        <a:xfrm>
          <a:off x="0" y="0"/>
          <a:ext cx="0" cy="0"/>
          <a:chOff x="0" y="0"/>
          <a:chExt cx="0" cy="0"/>
        </a:xfrm>
      </p:grpSpPr>
      <p:sp>
        <p:nvSpPr>
          <p:cNvPr id="1198" name="Google Shape;1198;p39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9" name="Google Shape;1199;p39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00" name="Google Shape;1200;p39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1" name="Google Shape;1201;p39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2" name="Google Shape;1202;p39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203" name="Shape 1203"/>
        <p:cNvGrpSpPr/>
        <p:nvPr/>
      </p:nvGrpSpPr>
      <p:grpSpPr>
        <a:xfrm>
          <a:off x="0" y="0"/>
          <a:ext cx="0" cy="0"/>
          <a:chOff x="0" y="0"/>
          <a:chExt cx="0" cy="0"/>
        </a:xfrm>
      </p:grpSpPr>
      <p:sp>
        <p:nvSpPr>
          <p:cNvPr id="1204" name="Google Shape;1204;p39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5" name="Google Shape;1205;p39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06" name="Google Shape;1206;p39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7" name="Google Shape;1207;p39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8" name="Google Shape;1208;p39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215" name="Shape 1215"/>
        <p:cNvGrpSpPr/>
        <p:nvPr/>
      </p:nvGrpSpPr>
      <p:grpSpPr>
        <a:xfrm>
          <a:off x="0" y="0"/>
          <a:ext cx="0" cy="0"/>
          <a:chOff x="0" y="0"/>
          <a:chExt cx="0" cy="0"/>
        </a:xfrm>
      </p:grpSpPr>
      <p:sp>
        <p:nvSpPr>
          <p:cNvPr id="1216" name="Google Shape;1216;p211"/>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7" name="Google Shape;1217;p211"/>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8" name="Google Shape;1218;p21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9" name="Google Shape;1219;p21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0" name="Google Shape;1220;p21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221" name="Shape 1221"/>
        <p:cNvGrpSpPr/>
        <p:nvPr/>
      </p:nvGrpSpPr>
      <p:grpSpPr>
        <a:xfrm>
          <a:off x="0" y="0"/>
          <a:ext cx="0" cy="0"/>
          <a:chOff x="0" y="0"/>
          <a:chExt cx="0" cy="0"/>
        </a:xfrm>
      </p:grpSpPr>
      <p:sp>
        <p:nvSpPr>
          <p:cNvPr id="1222" name="Google Shape;1222;p39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3" name="Google Shape;1223;p39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24" name="Google Shape;1224;p39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39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6" name="Google Shape;1226;p39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227" name="Shape 1227"/>
        <p:cNvGrpSpPr/>
        <p:nvPr/>
      </p:nvGrpSpPr>
      <p:grpSpPr>
        <a:xfrm>
          <a:off x="0" y="0"/>
          <a:ext cx="0" cy="0"/>
          <a:chOff x="0" y="0"/>
          <a:chExt cx="0" cy="0"/>
        </a:xfrm>
      </p:grpSpPr>
      <p:sp>
        <p:nvSpPr>
          <p:cNvPr id="1228" name="Google Shape;1228;p39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9" name="Google Shape;1229;p39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30" name="Google Shape;1230;p39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1" name="Google Shape;1231;p39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2" name="Google Shape;1232;p39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29" name="Shape 129"/>
        <p:cNvGrpSpPr/>
        <p:nvPr/>
      </p:nvGrpSpPr>
      <p:grpSpPr>
        <a:xfrm>
          <a:off x="0" y="0"/>
          <a:ext cx="0" cy="0"/>
          <a:chOff x="0" y="0"/>
          <a:chExt cx="0" cy="0"/>
        </a:xfrm>
      </p:grpSpPr>
      <p:sp>
        <p:nvSpPr>
          <p:cNvPr id="130" name="Google Shape;130;p24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4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4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233" name="Shape 1233"/>
        <p:cNvGrpSpPr/>
        <p:nvPr/>
      </p:nvGrpSpPr>
      <p:grpSpPr>
        <a:xfrm>
          <a:off x="0" y="0"/>
          <a:ext cx="0" cy="0"/>
          <a:chOff x="0" y="0"/>
          <a:chExt cx="0" cy="0"/>
        </a:xfrm>
      </p:grpSpPr>
      <p:sp>
        <p:nvSpPr>
          <p:cNvPr id="1234" name="Google Shape;1234;p39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5" name="Google Shape;1235;p39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36" name="Google Shape;1236;p39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37" name="Google Shape;1237;p39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39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39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240" name="Shape 1240"/>
        <p:cNvGrpSpPr/>
        <p:nvPr/>
      </p:nvGrpSpPr>
      <p:grpSpPr>
        <a:xfrm>
          <a:off x="0" y="0"/>
          <a:ext cx="0" cy="0"/>
          <a:chOff x="0" y="0"/>
          <a:chExt cx="0" cy="0"/>
        </a:xfrm>
      </p:grpSpPr>
      <p:sp>
        <p:nvSpPr>
          <p:cNvPr id="1241" name="Google Shape;1241;p39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2" name="Google Shape;1242;p39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43" name="Google Shape;1243;p39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44" name="Google Shape;1244;p39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45" name="Google Shape;1245;p39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46" name="Google Shape;1246;p39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7" name="Google Shape;1247;p39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8" name="Google Shape;1248;p39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249" name="Shape 1249"/>
        <p:cNvGrpSpPr/>
        <p:nvPr/>
      </p:nvGrpSpPr>
      <p:grpSpPr>
        <a:xfrm>
          <a:off x="0" y="0"/>
          <a:ext cx="0" cy="0"/>
          <a:chOff x="0" y="0"/>
          <a:chExt cx="0" cy="0"/>
        </a:xfrm>
      </p:grpSpPr>
      <p:sp>
        <p:nvSpPr>
          <p:cNvPr id="1250" name="Google Shape;1250;p39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1" name="Google Shape;1251;p39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2" name="Google Shape;1252;p39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3" name="Google Shape;1253;p39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254" name="Shape 1254"/>
        <p:cNvGrpSpPr/>
        <p:nvPr/>
      </p:nvGrpSpPr>
      <p:grpSpPr>
        <a:xfrm>
          <a:off x="0" y="0"/>
          <a:ext cx="0" cy="0"/>
          <a:chOff x="0" y="0"/>
          <a:chExt cx="0" cy="0"/>
        </a:xfrm>
      </p:grpSpPr>
      <p:sp>
        <p:nvSpPr>
          <p:cNvPr id="1255" name="Google Shape;1255;p39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39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39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258" name="Shape 1258"/>
        <p:cNvGrpSpPr/>
        <p:nvPr/>
      </p:nvGrpSpPr>
      <p:grpSpPr>
        <a:xfrm>
          <a:off x="0" y="0"/>
          <a:ext cx="0" cy="0"/>
          <a:chOff x="0" y="0"/>
          <a:chExt cx="0" cy="0"/>
        </a:xfrm>
      </p:grpSpPr>
      <p:sp>
        <p:nvSpPr>
          <p:cNvPr id="1259" name="Google Shape;1259;p40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0" name="Google Shape;1260;p40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61" name="Google Shape;1261;p40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62" name="Google Shape;1262;p40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40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4" name="Google Shape;1264;p40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265" name="Shape 1265"/>
        <p:cNvGrpSpPr/>
        <p:nvPr/>
      </p:nvGrpSpPr>
      <p:grpSpPr>
        <a:xfrm>
          <a:off x="0" y="0"/>
          <a:ext cx="0" cy="0"/>
          <a:chOff x="0" y="0"/>
          <a:chExt cx="0" cy="0"/>
        </a:xfrm>
      </p:grpSpPr>
      <p:sp>
        <p:nvSpPr>
          <p:cNvPr id="1266" name="Google Shape;1266;p40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7" name="Google Shape;1267;p40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268" name="Google Shape;1268;p40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69" name="Google Shape;1269;p40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0" name="Google Shape;1270;p40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1" name="Google Shape;1271;p40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272" name="Shape 1272"/>
        <p:cNvGrpSpPr/>
        <p:nvPr/>
      </p:nvGrpSpPr>
      <p:grpSpPr>
        <a:xfrm>
          <a:off x="0" y="0"/>
          <a:ext cx="0" cy="0"/>
          <a:chOff x="0" y="0"/>
          <a:chExt cx="0" cy="0"/>
        </a:xfrm>
      </p:grpSpPr>
      <p:sp>
        <p:nvSpPr>
          <p:cNvPr id="1273" name="Google Shape;1273;p40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4" name="Google Shape;1274;p40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75" name="Google Shape;1275;p40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6" name="Google Shape;1276;p40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7" name="Google Shape;1277;p40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278" name="Shape 1278"/>
        <p:cNvGrpSpPr/>
        <p:nvPr/>
      </p:nvGrpSpPr>
      <p:grpSpPr>
        <a:xfrm>
          <a:off x="0" y="0"/>
          <a:ext cx="0" cy="0"/>
          <a:chOff x="0" y="0"/>
          <a:chExt cx="0" cy="0"/>
        </a:xfrm>
      </p:grpSpPr>
      <p:sp>
        <p:nvSpPr>
          <p:cNvPr id="1279" name="Google Shape;1279;p40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0" name="Google Shape;1280;p40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81" name="Google Shape;1281;p40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2" name="Google Shape;1282;p40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3" name="Google Shape;1283;p40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290" name="Shape 1290"/>
        <p:cNvGrpSpPr/>
        <p:nvPr/>
      </p:nvGrpSpPr>
      <p:grpSpPr>
        <a:xfrm>
          <a:off x="0" y="0"/>
          <a:ext cx="0" cy="0"/>
          <a:chOff x="0" y="0"/>
          <a:chExt cx="0" cy="0"/>
        </a:xfrm>
      </p:grpSpPr>
      <p:sp>
        <p:nvSpPr>
          <p:cNvPr id="1291" name="Google Shape;1291;p213"/>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2" name="Google Shape;1292;p213"/>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3" name="Google Shape;1293;p21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21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21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296" name="Shape 1296"/>
        <p:cNvGrpSpPr/>
        <p:nvPr/>
      </p:nvGrpSpPr>
      <p:grpSpPr>
        <a:xfrm>
          <a:off x="0" y="0"/>
          <a:ext cx="0" cy="0"/>
          <a:chOff x="0" y="0"/>
          <a:chExt cx="0" cy="0"/>
        </a:xfrm>
      </p:grpSpPr>
      <p:sp>
        <p:nvSpPr>
          <p:cNvPr id="1297" name="Google Shape;1297;p40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8" name="Google Shape;1298;p40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299" name="Google Shape;1299;p40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40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40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33" name="Shape 133"/>
        <p:cNvGrpSpPr/>
        <p:nvPr/>
      </p:nvGrpSpPr>
      <p:grpSpPr>
        <a:xfrm>
          <a:off x="0" y="0"/>
          <a:ext cx="0" cy="0"/>
          <a:chOff x="0" y="0"/>
          <a:chExt cx="0" cy="0"/>
        </a:xfrm>
      </p:grpSpPr>
      <p:sp>
        <p:nvSpPr>
          <p:cNvPr id="134" name="Google Shape;134;p25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5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6" name="Google Shape;136;p25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7" name="Google Shape;137;p25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5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5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302" name="Shape 1302"/>
        <p:cNvGrpSpPr/>
        <p:nvPr/>
      </p:nvGrpSpPr>
      <p:grpSpPr>
        <a:xfrm>
          <a:off x="0" y="0"/>
          <a:ext cx="0" cy="0"/>
          <a:chOff x="0" y="0"/>
          <a:chExt cx="0" cy="0"/>
        </a:xfrm>
      </p:grpSpPr>
      <p:sp>
        <p:nvSpPr>
          <p:cNvPr id="1303" name="Google Shape;1303;p40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4" name="Google Shape;1304;p40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05" name="Google Shape;1305;p40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6" name="Google Shape;1306;p40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40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308" name="Shape 1308"/>
        <p:cNvGrpSpPr/>
        <p:nvPr/>
      </p:nvGrpSpPr>
      <p:grpSpPr>
        <a:xfrm>
          <a:off x="0" y="0"/>
          <a:ext cx="0" cy="0"/>
          <a:chOff x="0" y="0"/>
          <a:chExt cx="0" cy="0"/>
        </a:xfrm>
      </p:grpSpPr>
      <p:sp>
        <p:nvSpPr>
          <p:cNvPr id="1309" name="Google Shape;1309;p40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0" name="Google Shape;1310;p40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11" name="Google Shape;1311;p40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12" name="Google Shape;1312;p40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3" name="Google Shape;1313;p40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4" name="Google Shape;1314;p40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315" name="Shape 1315"/>
        <p:cNvGrpSpPr/>
        <p:nvPr/>
      </p:nvGrpSpPr>
      <p:grpSpPr>
        <a:xfrm>
          <a:off x="0" y="0"/>
          <a:ext cx="0" cy="0"/>
          <a:chOff x="0" y="0"/>
          <a:chExt cx="0" cy="0"/>
        </a:xfrm>
      </p:grpSpPr>
      <p:sp>
        <p:nvSpPr>
          <p:cNvPr id="1316" name="Google Shape;1316;p40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7" name="Google Shape;1317;p40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18" name="Google Shape;1318;p40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19" name="Google Shape;1319;p40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20" name="Google Shape;1320;p40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21" name="Google Shape;1321;p40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40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3" name="Google Shape;1323;p40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324" name="Shape 1324"/>
        <p:cNvGrpSpPr/>
        <p:nvPr/>
      </p:nvGrpSpPr>
      <p:grpSpPr>
        <a:xfrm>
          <a:off x="0" y="0"/>
          <a:ext cx="0" cy="0"/>
          <a:chOff x="0" y="0"/>
          <a:chExt cx="0" cy="0"/>
        </a:xfrm>
      </p:grpSpPr>
      <p:sp>
        <p:nvSpPr>
          <p:cNvPr id="1325" name="Google Shape;1325;p40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6" name="Google Shape;1326;p40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7" name="Google Shape;1327;p40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40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329" name="Shape 1329"/>
        <p:cNvGrpSpPr/>
        <p:nvPr/>
      </p:nvGrpSpPr>
      <p:grpSpPr>
        <a:xfrm>
          <a:off x="0" y="0"/>
          <a:ext cx="0" cy="0"/>
          <a:chOff x="0" y="0"/>
          <a:chExt cx="0" cy="0"/>
        </a:xfrm>
      </p:grpSpPr>
      <p:sp>
        <p:nvSpPr>
          <p:cNvPr id="1330" name="Google Shape;1330;p40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1" name="Google Shape;1331;p40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40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333" name="Shape 1333"/>
        <p:cNvGrpSpPr/>
        <p:nvPr/>
      </p:nvGrpSpPr>
      <p:grpSpPr>
        <a:xfrm>
          <a:off x="0" y="0"/>
          <a:ext cx="0" cy="0"/>
          <a:chOff x="0" y="0"/>
          <a:chExt cx="0" cy="0"/>
        </a:xfrm>
      </p:grpSpPr>
      <p:sp>
        <p:nvSpPr>
          <p:cNvPr id="1334" name="Google Shape;1334;p41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5" name="Google Shape;1335;p41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36" name="Google Shape;1336;p41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37" name="Google Shape;1337;p41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8" name="Google Shape;1338;p41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41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340" name="Shape 1340"/>
        <p:cNvGrpSpPr/>
        <p:nvPr/>
      </p:nvGrpSpPr>
      <p:grpSpPr>
        <a:xfrm>
          <a:off x="0" y="0"/>
          <a:ext cx="0" cy="0"/>
          <a:chOff x="0" y="0"/>
          <a:chExt cx="0" cy="0"/>
        </a:xfrm>
      </p:grpSpPr>
      <p:sp>
        <p:nvSpPr>
          <p:cNvPr id="1341" name="Google Shape;1341;p41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2" name="Google Shape;1342;p41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343" name="Google Shape;1343;p41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44" name="Google Shape;1344;p41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41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6" name="Google Shape;1346;p41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347" name="Shape 1347"/>
        <p:cNvGrpSpPr/>
        <p:nvPr/>
      </p:nvGrpSpPr>
      <p:grpSpPr>
        <a:xfrm>
          <a:off x="0" y="0"/>
          <a:ext cx="0" cy="0"/>
          <a:chOff x="0" y="0"/>
          <a:chExt cx="0" cy="0"/>
        </a:xfrm>
      </p:grpSpPr>
      <p:sp>
        <p:nvSpPr>
          <p:cNvPr id="1348" name="Google Shape;1348;p41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9" name="Google Shape;1349;p41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50" name="Google Shape;1350;p41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41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2" name="Google Shape;1352;p41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353" name="Shape 1353"/>
        <p:cNvGrpSpPr/>
        <p:nvPr/>
      </p:nvGrpSpPr>
      <p:grpSpPr>
        <a:xfrm>
          <a:off x="0" y="0"/>
          <a:ext cx="0" cy="0"/>
          <a:chOff x="0" y="0"/>
          <a:chExt cx="0" cy="0"/>
        </a:xfrm>
      </p:grpSpPr>
      <p:sp>
        <p:nvSpPr>
          <p:cNvPr id="1354" name="Google Shape;1354;p41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5" name="Google Shape;1355;p41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56" name="Google Shape;1356;p41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7" name="Google Shape;1357;p41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8" name="Google Shape;1358;p41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365" name="Shape 1365"/>
        <p:cNvGrpSpPr/>
        <p:nvPr/>
      </p:nvGrpSpPr>
      <p:grpSpPr>
        <a:xfrm>
          <a:off x="0" y="0"/>
          <a:ext cx="0" cy="0"/>
          <a:chOff x="0" y="0"/>
          <a:chExt cx="0" cy="0"/>
        </a:xfrm>
      </p:grpSpPr>
      <p:sp>
        <p:nvSpPr>
          <p:cNvPr id="1366" name="Google Shape;1366;p215"/>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7" name="Google Shape;1367;p215"/>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8" name="Google Shape;1368;p21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9" name="Google Shape;1369;p21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0" name="Google Shape;1370;p21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1" name="Shape 21"/>
        <p:cNvGrpSpPr/>
        <p:nvPr/>
      </p:nvGrpSpPr>
      <p:grpSpPr>
        <a:xfrm>
          <a:off x="0" y="0"/>
          <a:ext cx="0" cy="0"/>
          <a:chOff x="0" y="0"/>
          <a:chExt cx="0" cy="0"/>
        </a:xfrm>
      </p:grpSpPr>
      <p:sp>
        <p:nvSpPr>
          <p:cNvPr id="22" name="Google Shape;22;p18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4" name="Google Shape;24;p1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40" name="Shape 140"/>
        <p:cNvGrpSpPr/>
        <p:nvPr/>
      </p:nvGrpSpPr>
      <p:grpSpPr>
        <a:xfrm>
          <a:off x="0" y="0"/>
          <a:ext cx="0" cy="0"/>
          <a:chOff x="0" y="0"/>
          <a:chExt cx="0" cy="0"/>
        </a:xfrm>
      </p:grpSpPr>
      <p:sp>
        <p:nvSpPr>
          <p:cNvPr id="141" name="Google Shape;141;p25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5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43" name="Google Shape;143;p25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4" name="Google Shape;144;p25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5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5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371" name="Shape 1371"/>
        <p:cNvGrpSpPr/>
        <p:nvPr/>
      </p:nvGrpSpPr>
      <p:grpSpPr>
        <a:xfrm>
          <a:off x="0" y="0"/>
          <a:ext cx="0" cy="0"/>
          <a:chOff x="0" y="0"/>
          <a:chExt cx="0" cy="0"/>
        </a:xfrm>
      </p:grpSpPr>
      <p:sp>
        <p:nvSpPr>
          <p:cNvPr id="1372" name="Google Shape;1372;p41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3" name="Google Shape;1373;p41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74" name="Google Shape;1374;p41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41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41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377" name="Shape 1377"/>
        <p:cNvGrpSpPr/>
        <p:nvPr/>
      </p:nvGrpSpPr>
      <p:grpSpPr>
        <a:xfrm>
          <a:off x="0" y="0"/>
          <a:ext cx="0" cy="0"/>
          <a:chOff x="0" y="0"/>
          <a:chExt cx="0" cy="0"/>
        </a:xfrm>
      </p:grpSpPr>
      <p:sp>
        <p:nvSpPr>
          <p:cNvPr id="1378" name="Google Shape;1378;p41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9" name="Google Shape;1379;p41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80" name="Google Shape;1380;p41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1" name="Google Shape;1381;p41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2" name="Google Shape;1382;p41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383" name="Shape 1383"/>
        <p:cNvGrpSpPr/>
        <p:nvPr/>
      </p:nvGrpSpPr>
      <p:grpSpPr>
        <a:xfrm>
          <a:off x="0" y="0"/>
          <a:ext cx="0" cy="0"/>
          <a:chOff x="0" y="0"/>
          <a:chExt cx="0" cy="0"/>
        </a:xfrm>
      </p:grpSpPr>
      <p:sp>
        <p:nvSpPr>
          <p:cNvPr id="1384" name="Google Shape;1384;p41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5" name="Google Shape;1385;p41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86" name="Google Shape;1386;p41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87" name="Google Shape;1387;p41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8" name="Google Shape;1388;p41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41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390" name="Shape 1390"/>
        <p:cNvGrpSpPr/>
        <p:nvPr/>
      </p:nvGrpSpPr>
      <p:grpSpPr>
        <a:xfrm>
          <a:off x="0" y="0"/>
          <a:ext cx="0" cy="0"/>
          <a:chOff x="0" y="0"/>
          <a:chExt cx="0" cy="0"/>
        </a:xfrm>
      </p:grpSpPr>
      <p:sp>
        <p:nvSpPr>
          <p:cNvPr id="1391" name="Google Shape;1391;p41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2" name="Google Shape;1392;p41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93" name="Google Shape;1393;p41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94" name="Google Shape;1394;p41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95" name="Google Shape;1395;p41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396" name="Google Shape;1396;p41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7" name="Google Shape;1397;p41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41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399" name="Shape 1399"/>
        <p:cNvGrpSpPr/>
        <p:nvPr/>
      </p:nvGrpSpPr>
      <p:grpSpPr>
        <a:xfrm>
          <a:off x="0" y="0"/>
          <a:ext cx="0" cy="0"/>
          <a:chOff x="0" y="0"/>
          <a:chExt cx="0" cy="0"/>
        </a:xfrm>
      </p:grpSpPr>
      <p:sp>
        <p:nvSpPr>
          <p:cNvPr id="1400" name="Google Shape;1400;p41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1" name="Google Shape;1401;p41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41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3" name="Google Shape;1403;p41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404" name="Shape 1404"/>
        <p:cNvGrpSpPr/>
        <p:nvPr/>
      </p:nvGrpSpPr>
      <p:grpSpPr>
        <a:xfrm>
          <a:off x="0" y="0"/>
          <a:ext cx="0" cy="0"/>
          <a:chOff x="0" y="0"/>
          <a:chExt cx="0" cy="0"/>
        </a:xfrm>
      </p:grpSpPr>
      <p:sp>
        <p:nvSpPr>
          <p:cNvPr id="1405" name="Google Shape;1405;p41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6" name="Google Shape;1406;p41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41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408" name="Shape 1408"/>
        <p:cNvGrpSpPr/>
        <p:nvPr/>
      </p:nvGrpSpPr>
      <p:grpSpPr>
        <a:xfrm>
          <a:off x="0" y="0"/>
          <a:ext cx="0" cy="0"/>
          <a:chOff x="0" y="0"/>
          <a:chExt cx="0" cy="0"/>
        </a:xfrm>
      </p:grpSpPr>
      <p:sp>
        <p:nvSpPr>
          <p:cNvPr id="1409" name="Google Shape;1409;p42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0" name="Google Shape;1410;p42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11" name="Google Shape;1411;p42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12" name="Google Shape;1412;p42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42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4" name="Google Shape;1414;p42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415" name="Shape 1415"/>
        <p:cNvGrpSpPr/>
        <p:nvPr/>
      </p:nvGrpSpPr>
      <p:grpSpPr>
        <a:xfrm>
          <a:off x="0" y="0"/>
          <a:ext cx="0" cy="0"/>
          <a:chOff x="0" y="0"/>
          <a:chExt cx="0" cy="0"/>
        </a:xfrm>
      </p:grpSpPr>
      <p:sp>
        <p:nvSpPr>
          <p:cNvPr id="1416" name="Google Shape;1416;p42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7" name="Google Shape;1417;p42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418" name="Google Shape;1418;p42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19" name="Google Shape;1419;p42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42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1" name="Google Shape;1421;p42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422" name="Shape 1422"/>
        <p:cNvGrpSpPr/>
        <p:nvPr/>
      </p:nvGrpSpPr>
      <p:grpSpPr>
        <a:xfrm>
          <a:off x="0" y="0"/>
          <a:ext cx="0" cy="0"/>
          <a:chOff x="0" y="0"/>
          <a:chExt cx="0" cy="0"/>
        </a:xfrm>
      </p:grpSpPr>
      <p:sp>
        <p:nvSpPr>
          <p:cNvPr id="1423" name="Google Shape;1423;p42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4" name="Google Shape;1424;p42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25" name="Google Shape;1425;p42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6" name="Google Shape;1426;p42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7" name="Google Shape;1427;p42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428" name="Shape 1428"/>
        <p:cNvGrpSpPr/>
        <p:nvPr/>
      </p:nvGrpSpPr>
      <p:grpSpPr>
        <a:xfrm>
          <a:off x="0" y="0"/>
          <a:ext cx="0" cy="0"/>
          <a:chOff x="0" y="0"/>
          <a:chExt cx="0" cy="0"/>
        </a:xfrm>
      </p:grpSpPr>
      <p:sp>
        <p:nvSpPr>
          <p:cNvPr id="1429" name="Google Shape;1429;p42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0" name="Google Shape;1430;p42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31" name="Google Shape;1431;p42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42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3" name="Google Shape;1433;p42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47" name="Shape 147"/>
        <p:cNvGrpSpPr/>
        <p:nvPr/>
      </p:nvGrpSpPr>
      <p:grpSpPr>
        <a:xfrm>
          <a:off x="0" y="0"/>
          <a:ext cx="0" cy="0"/>
          <a:chOff x="0" y="0"/>
          <a:chExt cx="0" cy="0"/>
        </a:xfrm>
      </p:grpSpPr>
      <p:sp>
        <p:nvSpPr>
          <p:cNvPr id="148" name="Google Shape;148;p25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5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0" name="Google Shape;150;p25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5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440" name="Shape 1440"/>
        <p:cNvGrpSpPr/>
        <p:nvPr/>
      </p:nvGrpSpPr>
      <p:grpSpPr>
        <a:xfrm>
          <a:off x="0" y="0"/>
          <a:ext cx="0" cy="0"/>
          <a:chOff x="0" y="0"/>
          <a:chExt cx="0" cy="0"/>
        </a:xfrm>
      </p:grpSpPr>
      <p:sp>
        <p:nvSpPr>
          <p:cNvPr id="1441" name="Google Shape;1441;p217"/>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2" name="Google Shape;1442;p217"/>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3" name="Google Shape;1443;p21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4" name="Google Shape;1444;p21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5" name="Google Shape;1445;p21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446" name="Shape 1446"/>
        <p:cNvGrpSpPr/>
        <p:nvPr/>
      </p:nvGrpSpPr>
      <p:grpSpPr>
        <a:xfrm>
          <a:off x="0" y="0"/>
          <a:ext cx="0" cy="0"/>
          <a:chOff x="0" y="0"/>
          <a:chExt cx="0" cy="0"/>
        </a:xfrm>
      </p:grpSpPr>
      <p:sp>
        <p:nvSpPr>
          <p:cNvPr id="1447" name="Google Shape;1447;p42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8" name="Google Shape;1448;p42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49" name="Google Shape;1449;p42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0" name="Google Shape;1450;p42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1" name="Google Shape;1451;p42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452" name="Shape 1452"/>
        <p:cNvGrpSpPr/>
        <p:nvPr/>
      </p:nvGrpSpPr>
      <p:grpSpPr>
        <a:xfrm>
          <a:off x="0" y="0"/>
          <a:ext cx="0" cy="0"/>
          <a:chOff x="0" y="0"/>
          <a:chExt cx="0" cy="0"/>
        </a:xfrm>
      </p:grpSpPr>
      <p:sp>
        <p:nvSpPr>
          <p:cNvPr id="1453" name="Google Shape;1453;p42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4" name="Google Shape;1454;p42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55" name="Google Shape;1455;p42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6" name="Google Shape;1456;p42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7" name="Google Shape;1457;p42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458" name="Shape 1458"/>
        <p:cNvGrpSpPr/>
        <p:nvPr/>
      </p:nvGrpSpPr>
      <p:grpSpPr>
        <a:xfrm>
          <a:off x="0" y="0"/>
          <a:ext cx="0" cy="0"/>
          <a:chOff x="0" y="0"/>
          <a:chExt cx="0" cy="0"/>
        </a:xfrm>
      </p:grpSpPr>
      <p:sp>
        <p:nvSpPr>
          <p:cNvPr id="1459" name="Google Shape;1459;p42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0" name="Google Shape;1460;p42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61" name="Google Shape;1461;p42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62" name="Google Shape;1462;p42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3" name="Google Shape;1463;p42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42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465" name="Shape 1465"/>
        <p:cNvGrpSpPr/>
        <p:nvPr/>
      </p:nvGrpSpPr>
      <p:grpSpPr>
        <a:xfrm>
          <a:off x="0" y="0"/>
          <a:ext cx="0" cy="0"/>
          <a:chOff x="0" y="0"/>
          <a:chExt cx="0" cy="0"/>
        </a:xfrm>
      </p:grpSpPr>
      <p:sp>
        <p:nvSpPr>
          <p:cNvPr id="1466" name="Google Shape;1466;p42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7" name="Google Shape;1467;p42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68" name="Google Shape;1468;p42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69" name="Google Shape;1469;p42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70" name="Google Shape;1470;p42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71" name="Google Shape;1471;p42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42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3" name="Google Shape;1473;p42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474" name="Shape 1474"/>
        <p:cNvGrpSpPr/>
        <p:nvPr/>
      </p:nvGrpSpPr>
      <p:grpSpPr>
        <a:xfrm>
          <a:off x="0" y="0"/>
          <a:ext cx="0" cy="0"/>
          <a:chOff x="0" y="0"/>
          <a:chExt cx="0" cy="0"/>
        </a:xfrm>
      </p:grpSpPr>
      <p:sp>
        <p:nvSpPr>
          <p:cNvPr id="1475" name="Google Shape;1475;p42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6" name="Google Shape;1476;p42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7" name="Google Shape;1477;p42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8" name="Google Shape;1478;p42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479" name="Shape 1479"/>
        <p:cNvGrpSpPr/>
        <p:nvPr/>
      </p:nvGrpSpPr>
      <p:grpSpPr>
        <a:xfrm>
          <a:off x="0" y="0"/>
          <a:ext cx="0" cy="0"/>
          <a:chOff x="0" y="0"/>
          <a:chExt cx="0" cy="0"/>
        </a:xfrm>
      </p:grpSpPr>
      <p:sp>
        <p:nvSpPr>
          <p:cNvPr id="1480" name="Google Shape;1480;p42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42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2" name="Google Shape;1482;p42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483" name="Shape 1483"/>
        <p:cNvGrpSpPr/>
        <p:nvPr/>
      </p:nvGrpSpPr>
      <p:grpSpPr>
        <a:xfrm>
          <a:off x="0" y="0"/>
          <a:ext cx="0" cy="0"/>
          <a:chOff x="0" y="0"/>
          <a:chExt cx="0" cy="0"/>
        </a:xfrm>
      </p:grpSpPr>
      <p:sp>
        <p:nvSpPr>
          <p:cNvPr id="1484" name="Google Shape;1484;p43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5" name="Google Shape;1485;p43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86" name="Google Shape;1486;p43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87" name="Google Shape;1487;p43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8" name="Google Shape;1488;p43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43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490" name="Shape 1490"/>
        <p:cNvGrpSpPr/>
        <p:nvPr/>
      </p:nvGrpSpPr>
      <p:grpSpPr>
        <a:xfrm>
          <a:off x="0" y="0"/>
          <a:ext cx="0" cy="0"/>
          <a:chOff x="0" y="0"/>
          <a:chExt cx="0" cy="0"/>
        </a:xfrm>
      </p:grpSpPr>
      <p:sp>
        <p:nvSpPr>
          <p:cNvPr id="1491" name="Google Shape;1491;p43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2" name="Google Shape;1492;p43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493" name="Google Shape;1493;p43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494" name="Google Shape;1494;p43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5" name="Google Shape;1495;p43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43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497" name="Shape 1497"/>
        <p:cNvGrpSpPr/>
        <p:nvPr/>
      </p:nvGrpSpPr>
      <p:grpSpPr>
        <a:xfrm>
          <a:off x="0" y="0"/>
          <a:ext cx="0" cy="0"/>
          <a:chOff x="0" y="0"/>
          <a:chExt cx="0" cy="0"/>
        </a:xfrm>
      </p:grpSpPr>
      <p:sp>
        <p:nvSpPr>
          <p:cNvPr id="1498" name="Google Shape;1498;p43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9" name="Google Shape;1499;p43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00" name="Google Shape;1500;p43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1" name="Google Shape;1501;p43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2" name="Google Shape;1502;p43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53" name="Shape 153"/>
        <p:cNvGrpSpPr/>
        <p:nvPr/>
      </p:nvGrpSpPr>
      <p:grpSpPr>
        <a:xfrm>
          <a:off x="0" y="0"/>
          <a:ext cx="0" cy="0"/>
          <a:chOff x="0" y="0"/>
          <a:chExt cx="0" cy="0"/>
        </a:xfrm>
      </p:grpSpPr>
      <p:sp>
        <p:nvSpPr>
          <p:cNvPr id="154" name="Google Shape;154;p25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5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6" name="Google Shape;156;p25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5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5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503" name="Shape 1503"/>
        <p:cNvGrpSpPr/>
        <p:nvPr/>
      </p:nvGrpSpPr>
      <p:grpSpPr>
        <a:xfrm>
          <a:off x="0" y="0"/>
          <a:ext cx="0" cy="0"/>
          <a:chOff x="0" y="0"/>
          <a:chExt cx="0" cy="0"/>
        </a:xfrm>
      </p:grpSpPr>
      <p:sp>
        <p:nvSpPr>
          <p:cNvPr id="1504" name="Google Shape;1504;p43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5" name="Google Shape;1505;p43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06" name="Google Shape;1506;p43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7" name="Google Shape;1507;p43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8" name="Google Shape;1508;p43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15" name="Shape 1515"/>
        <p:cNvGrpSpPr/>
        <p:nvPr/>
      </p:nvGrpSpPr>
      <p:grpSpPr>
        <a:xfrm>
          <a:off x="0" y="0"/>
          <a:ext cx="0" cy="0"/>
          <a:chOff x="0" y="0"/>
          <a:chExt cx="0" cy="0"/>
        </a:xfrm>
      </p:grpSpPr>
      <p:sp>
        <p:nvSpPr>
          <p:cNvPr id="1516" name="Google Shape;1516;p219"/>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7" name="Google Shape;1517;p219"/>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8" name="Google Shape;1518;p21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9" name="Google Shape;1519;p21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0" name="Google Shape;1520;p21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21" name="Shape 1521"/>
        <p:cNvGrpSpPr/>
        <p:nvPr/>
      </p:nvGrpSpPr>
      <p:grpSpPr>
        <a:xfrm>
          <a:off x="0" y="0"/>
          <a:ext cx="0" cy="0"/>
          <a:chOff x="0" y="0"/>
          <a:chExt cx="0" cy="0"/>
        </a:xfrm>
      </p:grpSpPr>
      <p:sp>
        <p:nvSpPr>
          <p:cNvPr id="1522" name="Google Shape;1522;p43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3" name="Google Shape;1523;p43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24" name="Google Shape;1524;p43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5" name="Google Shape;1525;p43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6" name="Google Shape;1526;p43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527" name="Shape 1527"/>
        <p:cNvGrpSpPr/>
        <p:nvPr/>
      </p:nvGrpSpPr>
      <p:grpSpPr>
        <a:xfrm>
          <a:off x="0" y="0"/>
          <a:ext cx="0" cy="0"/>
          <a:chOff x="0" y="0"/>
          <a:chExt cx="0" cy="0"/>
        </a:xfrm>
      </p:grpSpPr>
      <p:sp>
        <p:nvSpPr>
          <p:cNvPr id="1528" name="Google Shape;1528;p43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9" name="Google Shape;1529;p43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30" name="Google Shape;1530;p43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1" name="Google Shape;1531;p43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2" name="Google Shape;1532;p43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533" name="Shape 1533"/>
        <p:cNvGrpSpPr/>
        <p:nvPr/>
      </p:nvGrpSpPr>
      <p:grpSpPr>
        <a:xfrm>
          <a:off x="0" y="0"/>
          <a:ext cx="0" cy="0"/>
          <a:chOff x="0" y="0"/>
          <a:chExt cx="0" cy="0"/>
        </a:xfrm>
      </p:grpSpPr>
      <p:sp>
        <p:nvSpPr>
          <p:cNvPr id="1534" name="Google Shape;1534;p43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5" name="Google Shape;1535;p43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36" name="Google Shape;1536;p43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37" name="Google Shape;1537;p43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8" name="Google Shape;1538;p43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43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540" name="Shape 1540"/>
        <p:cNvGrpSpPr/>
        <p:nvPr/>
      </p:nvGrpSpPr>
      <p:grpSpPr>
        <a:xfrm>
          <a:off x="0" y="0"/>
          <a:ext cx="0" cy="0"/>
          <a:chOff x="0" y="0"/>
          <a:chExt cx="0" cy="0"/>
        </a:xfrm>
      </p:grpSpPr>
      <p:sp>
        <p:nvSpPr>
          <p:cNvPr id="1541" name="Google Shape;1541;p43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2" name="Google Shape;1542;p43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43" name="Google Shape;1543;p43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44" name="Google Shape;1544;p43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45" name="Google Shape;1545;p43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46" name="Google Shape;1546;p43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7" name="Google Shape;1547;p43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43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549" name="Shape 1549"/>
        <p:cNvGrpSpPr/>
        <p:nvPr/>
      </p:nvGrpSpPr>
      <p:grpSpPr>
        <a:xfrm>
          <a:off x="0" y="0"/>
          <a:ext cx="0" cy="0"/>
          <a:chOff x="0" y="0"/>
          <a:chExt cx="0" cy="0"/>
        </a:xfrm>
      </p:grpSpPr>
      <p:sp>
        <p:nvSpPr>
          <p:cNvPr id="1550" name="Google Shape;1550;p43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1" name="Google Shape;1551;p43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43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3" name="Google Shape;1553;p43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554" name="Shape 1554"/>
        <p:cNvGrpSpPr/>
        <p:nvPr/>
      </p:nvGrpSpPr>
      <p:grpSpPr>
        <a:xfrm>
          <a:off x="0" y="0"/>
          <a:ext cx="0" cy="0"/>
          <a:chOff x="0" y="0"/>
          <a:chExt cx="0" cy="0"/>
        </a:xfrm>
      </p:grpSpPr>
      <p:sp>
        <p:nvSpPr>
          <p:cNvPr id="1555" name="Google Shape;1555;p43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43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7" name="Google Shape;1557;p43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558" name="Shape 1558"/>
        <p:cNvGrpSpPr/>
        <p:nvPr/>
      </p:nvGrpSpPr>
      <p:grpSpPr>
        <a:xfrm>
          <a:off x="0" y="0"/>
          <a:ext cx="0" cy="0"/>
          <a:chOff x="0" y="0"/>
          <a:chExt cx="0" cy="0"/>
        </a:xfrm>
      </p:grpSpPr>
      <p:sp>
        <p:nvSpPr>
          <p:cNvPr id="1559" name="Google Shape;1559;p44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0" name="Google Shape;1560;p44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61" name="Google Shape;1561;p44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62" name="Google Shape;1562;p44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3" name="Google Shape;1563;p44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44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565" name="Shape 1565"/>
        <p:cNvGrpSpPr/>
        <p:nvPr/>
      </p:nvGrpSpPr>
      <p:grpSpPr>
        <a:xfrm>
          <a:off x="0" y="0"/>
          <a:ext cx="0" cy="0"/>
          <a:chOff x="0" y="0"/>
          <a:chExt cx="0" cy="0"/>
        </a:xfrm>
      </p:grpSpPr>
      <p:sp>
        <p:nvSpPr>
          <p:cNvPr id="1566" name="Google Shape;1566;p44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7" name="Google Shape;1567;p44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568" name="Google Shape;1568;p44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69" name="Google Shape;1569;p44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44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1" name="Google Shape;1571;p44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65" name="Shape 165"/>
        <p:cNvGrpSpPr/>
        <p:nvPr/>
      </p:nvGrpSpPr>
      <p:grpSpPr>
        <a:xfrm>
          <a:off x="0" y="0"/>
          <a:ext cx="0" cy="0"/>
          <a:chOff x="0" y="0"/>
          <a:chExt cx="0" cy="0"/>
        </a:xfrm>
      </p:grpSpPr>
      <p:sp>
        <p:nvSpPr>
          <p:cNvPr id="166" name="Google Shape;166;p183"/>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83"/>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18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8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8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572" name="Shape 1572"/>
        <p:cNvGrpSpPr/>
        <p:nvPr/>
      </p:nvGrpSpPr>
      <p:grpSpPr>
        <a:xfrm>
          <a:off x="0" y="0"/>
          <a:ext cx="0" cy="0"/>
          <a:chOff x="0" y="0"/>
          <a:chExt cx="0" cy="0"/>
        </a:xfrm>
      </p:grpSpPr>
      <p:sp>
        <p:nvSpPr>
          <p:cNvPr id="1573" name="Google Shape;1573;p44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4" name="Google Shape;1574;p44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75" name="Google Shape;1575;p44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6" name="Google Shape;1576;p44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44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578" name="Shape 1578"/>
        <p:cNvGrpSpPr/>
        <p:nvPr/>
      </p:nvGrpSpPr>
      <p:grpSpPr>
        <a:xfrm>
          <a:off x="0" y="0"/>
          <a:ext cx="0" cy="0"/>
          <a:chOff x="0" y="0"/>
          <a:chExt cx="0" cy="0"/>
        </a:xfrm>
      </p:grpSpPr>
      <p:sp>
        <p:nvSpPr>
          <p:cNvPr id="1579" name="Google Shape;1579;p44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0" name="Google Shape;1580;p44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81" name="Google Shape;1581;p44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2" name="Google Shape;1582;p44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3" name="Google Shape;1583;p44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90" name="Shape 1590"/>
        <p:cNvGrpSpPr/>
        <p:nvPr/>
      </p:nvGrpSpPr>
      <p:grpSpPr>
        <a:xfrm>
          <a:off x="0" y="0"/>
          <a:ext cx="0" cy="0"/>
          <a:chOff x="0" y="0"/>
          <a:chExt cx="0" cy="0"/>
        </a:xfrm>
      </p:grpSpPr>
      <p:sp>
        <p:nvSpPr>
          <p:cNvPr id="1591" name="Google Shape;1591;p221"/>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2" name="Google Shape;1592;p221"/>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3" name="Google Shape;1593;p22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2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5" name="Google Shape;1595;p22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96" name="Shape 1596"/>
        <p:cNvGrpSpPr/>
        <p:nvPr/>
      </p:nvGrpSpPr>
      <p:grpSpPr>
        <a:xfrm>
          <a:off x="0" y="0"/>
          <a:ext cx="0" cy="0"/>
          <a:chOff x="0" y="0"/>
          <a:chExt cx="0" cy="0"/>
        </a:xfrm>
      </p:grpSpPr>
      <p:sp>
        <p:nvSpPr>
          <p:cNvPr id="1597" name="Google Shape;1597;p493"/>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8" name="Google Shape;1598;p493"/>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599" name="Google Shape;1599;p49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49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1" name="Google Shape;1601;p49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602" name="Shape 1602"/>
        <p:cNvGrpSpPr/>
        <p:nvPr/>
      </p:nvGrpSpPr>
      <p:grpSpPr>
        <a:xfrm>
          <a:off x="0" y="0"/>
          <a:ext cx="0" cy="0"/>
          <a:chOff x="0" y="0"/>
          <a:chExt cx="0" cy="0"/>
        </a:xfrm>
      </p:grpSpPr>
      <p:sp>
        <p:nvSpPr>
          <p:cNvPr id="1603" name="Google Shape;1603;p494"/>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4" name="Google Shape;1604;p494"/>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05" name="Google Shape;1605;p49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6" name="Google Shape;1606;p49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7" name="Google Shape;1607;p49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608" name="Shape 1608"/>
        <p:cNvGrpSpPr/>
        <p:nvPr/>
      </p:nvGrpSpPr>
      <p:grpSpPr>
        <a:xfrm>
          <a:off x="0" y="0"/>
          <a:ext cx="0" cy="0"/>
          <a:chOff x="0" y="0"/>
          <a:chExt cx="0" cy="0"/>
        </a:xfrm>
      </p:grpSpPr>
      <p:sp>
        <p:nvSpPr>
          <p:cNvPr id="1609" name="Google Shape;1609;p495"/>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0" name="Google Shape;1610;p495"/>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11" name="Google Shape;1611;p495"/>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12" name="Google Shape;1612;p49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3" name="Google Shape;1613;p49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4" name="Google Shape;1614;p49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615" name="Shape 1615"/>
        <p:cNvGrpSpPr/>
        <p:nvPr/>
      </p:nvGrpSpPr>
      <p:grpSpPr>
        <a:xfrm>
          <a:off x="0" y="0"/>
          <a:ext cx="0" cy="0"/>
          <a:chOff x="0" y="0"/>
          <a:chExt cx="0" cy="0"/>
        </a:xfrm>
      </p:grpSpPr>
      <p:sp>
        <p:nvSpPr>
          <p:cNvPr id="1616" name="Google Shape;1616;p49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7" name="Google Shape;1617;p496"/>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18" name="Google Shape;1618;p496"/>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19" name="Google Shape;1619;p496"/>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20" name="Google Shape;1620;p496"/>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21" name="Google Shape;1621;p49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49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3" name="Google Shape;1623;p49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624" name="Shape 1624"/>
        <p:cNvGrpSpPr/>
        <p:nvPr/>
      </p:nvGrpSpPr>
      <p:grpSpPr>
        <a:xfrm>
          <a:off x="0" y="0"/>
          <a:ext cx="0" cy="0"/>
          <a:chOff x="0" y="0"/>
          <a:chExt cx="0" cy="0"/>
        </a:xfrm>
      </p:grpSpPr>
      <p:sp>
        <p:nvSpPr>
          <p:cNvPr id="1625" name="Google Shape;1625;p49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6" name="Google Shape;1626;p49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49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49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629" name="Shape 1629"/>
        <p:cNvGrpSpPr/>
        <p:nvPr/>
      </p:nvGrpSpPr>
      <p:grpSpPr>
        <a:xfrm>
          <a:off x="0" y="0"/>
          <a:ext cx="0" cy="0"/>
          <a:chOff x="0" y="0"/>
          <a:chExt cx="0" cy="0"/>
        </a:xfrm>
      </p:grpSpPr>
      <p:sp>
        <p:nvSpPr>
          <p:cNvPr id="1630" name="Google Shape;1630;p49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1" name="Google Shape;1631;p49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2" name="Google Shape;1632;p49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633" name="Shape 1633"/>
        <p:cNvGrpSpPr/>
        <p:nvPr/>
      </p:nvGrpSpPr>
      <p:grpSpPr>
        <a:xfrm>
          <a:off x="0" y="0"/>
          <a:ext cx="0" cy="0"/>
          <a:chOff x="0" y="0"/>
          <a:chExt cx="0" cy="0"/>
        </a:xfrm>
      </p:grpSpPr>
      <p:sp>
        <p:nvSpPr>
          <p:cNvPr id="1634" name="Google Shape;1634;p499"/>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5" name="Google Shape;1635;p499"/>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36" name="Google Shape;1636;p499"/>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37" name="Google Shape;1637;p49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8" name="Google Shape;1638;p49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9" name="Google Shape;1639;p49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71" name="Shape 171"/>
        <p:cNvGrpSpPr/>
        <p:nvPr/>
      </p:nvGrpSpPr>
      <p:grpSpPr>
        <a:xfrm>
          <a:off x="0" y="0"/>
          <a:ext cx="0" cy="0"/>
          <a:chOff x="0" y="0"/>
          <a:chExt cx="0" cy="0"/>
        </a:xfrm>
      </p:grpSpPr>
      <p:sp>
        <p:nvSpPr>
          <p:cNvPr id="172" name="Google Shape;172;p27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27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4" name="Google Shape;174;p27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7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7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640" name="Shape 1640"/>
        <p:cNvGrpSpPr/>
        <p:nvPr/>
      </p:nvGrpSpPr>
      <p:grpSpPr>
        <a:xfrm>
          <a:off x="0" y="0"/>
          <a:ext cx="0" cy="0"/>
          <a:chOff x="0" y="0"/>
          <a:chExt cx="0" cy="0"/>
        </a:xfrm>
      </p:grpSpPr>
      <p:sp>
        <p:nvSpPr>
          <p:cNvPr id="1641" name="Google Shape;1641;p500"/>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2" name="Google Shape;1642;p500"/>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643" name="Google Shape;1643;p500"/>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44" name="Google Shape;1644;p50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5" name="Google Shape;1645;p50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6" name="Google Shape;1646;p50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647" name="Shape 1647"/>
        <p:cNvGrpSpPr/>
        <p:nvPr/>
      </p:nvGrpSpPr>
      <p:grpSpPr>
        <a:xfrm>
          <a:off x="0" y="0"/>
          <a:ext cx="0" cy="0"/>
          <a:chOff x="0" y="0"/>
          <a:chExt cx="0" cy="0"/>
        </a:xfrm>
      </p:grpSpPr>
      <p:sp>
        <p:nvSpPr>
          <p:cNvPr id="1648" name="Google Shape;1648;p501"/>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9" name="Google Shape;1649;p501"/>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50" name="Google Shape;1650;p50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1" name="Google Shape;1651;p50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2" name="Google Shape;1652;p50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653" name="Shape 1653"/>
        <p:cNvGrpSpPr/>
        <p:nvPr/>
      </p:nvGrpSpPr>
      <p:grpSpPr>
        <a:xfrm>
          <a:off x="0" y="0"/>
          <a:ext cx="0" cy="0"/>
          <a:chOff x="0" y="0"/>
          <a:chExt cx="0" cy="0"/>
        </a:xfrm>
      </p:grpSpPr>
      <p:sp>
        <p:nvSpPr>
          <p:cNvPr id="1654" name="Google Shape;1654;p502"/>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5" name="Google Shape;1655;p502"/>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56" name="Google Shape;1656;p50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7" name="Google Shape;1657;p50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8" name="Google Shape;1658;p50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665" name="Shape 1665"/>
        <p:cNvGrpSpPr/>
        <p:nvPr/>
      </p:nvGrpSpPr>
      <p:grpSpPr>
        <a:xfrm>
          <a:off x="0" y="0"/>
          <a:ext cx="0" cy="0"/>
          <a:chOff x="0" y="0"/>
          <a:chExt cx="0" cy="0"/>
        </a:xfrm>
      </p:grpSpPr>
      <p:sp>
        <p:nvSpPr>
          <p:cNvPr id="1666" name="Google Shape;1666;p223"/>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7" name="Google Shape;1667;p223"/>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8" name="Google Shape;1668;p22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2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0" name="Google Shape;1670;p22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671" name="Shape 1671"/>
        <p:cNvGrpSpPr/>
        <p:nvPr/>
      </p:nvGrpSpPr>
      <p:grpSpPr>
        <a:xfrm>
          <a:off x="0" y="0"/>
          <a:ext cx="0" cy="0"/>
          <a:chOff x="0" y="0"/>
          <a:chExt cx="0" cy="0"/>
        </a:xfrm>
      </p:grpSpPr>
      <p:sp>
        <p:nvSpPr>
          <p:cNvPr id="1672" name="Google Shape;1672;p22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3" name="Google Shape;1673;p226"/>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74" name="Google Shape;1674;p22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2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6" name="Google Shape;1676;p22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677" name="Shape 1677"/>
        <p:cNvGrpSpPr/>
        <p:nvPr/>
      </p:nvGrpSpPr>
      <p:grpSpPr>
        <a:xfrm>
          <a:off x="0" y="0"/>
          <a:ext cx="0" cy="0"/>
          <a:chOff x="0" y="0"/>
          <a:chExt cx="0" cy="0"/>
        </a:xfrm>
      </p:grpSpPr>
      <p:sp>
        <p:nvSpPr>
          <p:cNvPr id="1678" name="Google Shape;1678;p444"/>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9" name="Google Shape;1679;p444"/>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80" name="Google Shape;1680;p44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1" name="Google Shape;1681;p44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2" name="Google Shape;1682;p44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683" name="Shape 1683"/>
        <p:cNvGrpSpPr/>
        <p:nvPr/>
      </p:nvGrpSpPr>
      <p:grpSpPr>
        <a:xfrm>
          <a:off x="0" y="0"/>
          <a:ext cx="0" cy="0"/>
          <a:chOff x="0" y="0"/>
          <a:chExt cx="0" cy="0"/>
        </a:xfrm>
      </p:grpSpPr>
      <p:sp>
        <p:nvSpPr>
          <p:cNvPr id="1684" name="Google Shape;1684;p445"/>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5" name="Google Shape;1685;p445"/>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86" name="Google Shape;1686;p445"/>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87" name="Google Shape;1687;p44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8" name="Google Shape;1688;p44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9" name="Google Shape;1689;p44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690" name="Shape 1690"/>
        <p:cNvGrpSpPr/>
        <p:nvPr/>
      </p:nvGrpSpPr>
      <p:grpSpPr>
        <a:xfrm>
          <a:off x="0" y="0"/>
          <a:ext cx="0" cy="0"/>
          <a:chOff x="0" y="0"/>
          <a:chExt cx="0" cy="0"/>
        </a:xfrm>
      </p:grpSpPr>
      <p:sp>
        <p:nvSpPr>
          <p:cNvPr id="1691" name="Google Shape;1691;p44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2" name="Google Shape;1692;p446"/>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93" name="Google Shape;1693;p446"/>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94" name="Google Shape;1694;p446"/>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95" name="Google Shape;1695;p446"/>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696" name="Google Shape;1696;p44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7" name="Google Shape;1697;p44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44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699" name="Shape 1699"/>
        <p:cNvGrpSpPr/>
        <p:nvPr/>
      </p:nvGrpSpPr>
      <p:grpSpPr>
        <a:xfrm>
          <a:off x="0" y="0"/>
          <a:ext cx="0" cy="0"/>
          <a:chOff x="0" y="0"/>
          <a:chExt cx="0" cy="0"/>
        </a:xfrm>
      </p:grpSpPr>
      <p:sp>
        <p:nvSpPr>
          <p:cNvPr id="1700" name="Google Shape;1700;p44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1" name="Google Shape;1701;p44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2" name="Google Shape;1702;p44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3" name="Google Shape;1703;p44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704" name="Shape 1704"/>
        <p:cNvGrpSpPr/>
        <p:nvPr/>
      </p:nvGrpSpPr>
      <p:grpSpPr>
        <a:xfrm>
          <a:off x="0" y="0"/>
          <a:ext cx="0" cy="0"/>
          <a:chOff x="0" y="0"/>
          <a:chExt cx="0" cy="0"/>
        </a:xfrm>
      </p:grpSpPr>
      <p:sp>
        <p:nvSpPr>
          <p:cNvPr id="1705" name="Google Shape;1705;p44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44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7" name="Google Shape;1707;p44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77" name="Shape 177"/>
        <p:cNvGrpSpPr/>
        <p:nvPr/>
      </p:nvGrpSpPr>
      <p:grpSpPr>
        <a:xfrm>
          <a:off x="0" y="0"/>
          <a:ext cx="0" cy="0"/>
          <a:chOff x="0" y="0"/>
          <a:chExt cx="0" cy="0"/>
        </a:xfrm>
      </p:grpSpPr>
      <p:sp>
        <p:nvSpPr>
          <p:cNvPr id="178" name="Google Shape;178;p27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27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0" name="Google Shape;180;p27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7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7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708" name="Shape 1708"/>
        <p:cNvGrpSpPr/>
        <p:nvPr/>
      </p:nvGrpSpPr>
      <p:grpSpPr>
        <a:xfrm>
          <a:off x="0" y="0"/>
          <a:ext cx="0" cy="0"/>
          <a:chOff x="0" y="0"/>
          <a:chExt cx="0" cy="0"/>
        </a:xfrm>
      </p:grpSpPr>
      <p:sp>
        <p:nvSpPr>
          <p:cNvPr id="1709" name="Google Shape;1709;p449"/>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0" name="Google Shape;1710;p449"/>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11" name="Google Shape;1711;p449"/>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12" name="Google Shape;1712;p44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3" name="Google Shape;1713;p44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44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715" name="Shape 1715"/>
        <p:cNvGrpSpPr/>
        <p:nvPr/>
      </p:nvGrpSpPr>
      <p:grpSpPr>
        <a:xfrm>
          <a:off x="0" y="0"/>
          <a:ext cx="0" cy="0"/>
          <a:chOff x="0" y="0"/>
          <a:chExt cx="0" cy="0"/>
        </a:xfrm>
      </p:grpSpPr>
      <p:sp>
        <p:nvSpPr>
          <p:cNvPr id="1716" name="Google Shape;1716;p450"/>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7" name="Google Shape;1717;p450"/>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718" name="Google Shape;1718;p450"/>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19" name="Google Shape;1719;p45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45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1" name="Google Shape;1721;p45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722" name="Shape 1722"/>
        <p:cNvGrpSpPr/>
        <p:nvPr/>
      </p:nvGrpSpPr>
      <p:grpSpPr>
        <a:xfrm>
          <a:off x="0" y="0"/>
          <a:ext cx="0" cy="0"/>
          <a:chOff x="0" y="0"/>
          <a:chExt cx="0" cy="0"/>
        </a:xfrm>
      </p:grpSpPr>
      <p:sp>
        <p:nvSpPr>
          <p:cNvPr id="1723" name="Google Shape;1723;p451"/>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4" name="Google Shape;1724;p451"/>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25" name="Google Shape;1725;p45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6" name="Google Shape;1726;p45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7" name="Google Shape;1727;p45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728" name="Shape 1728"/>
        <p:cNvGrpSpPr/>
        <p:nvPr/>
      </p:nvGrpSpPr>
      <p:grpSpPr>
        <a:xfrm>
          <a:off x="0" y="0"/>
          <a:ext cx="0" cy="0"/>
          <a:chOff x="0" y="0"/>
          <a:chExt cx="0" cy="0"/>
        </a:xfrm>
      </p:grpSpPr>
      <p:sp>
        <p:nvSpPr>
          <p:cNvPr id="1729" name="Google Shape;1729;p452"/>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0" name="Google Shape;1730;p452"/>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31" name="Google Shape;1731;p45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2" name="Google Shape;1732;p45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3" name="Google Shape;1733;p45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740" name="Shape 1740"/>
        <p:cNvGrpSpPr/>
        <p:nvPr/>
      </p:nvGrpSpPr>
      <p:grpSpPr>
        <a:xfrm>
          <a:off x="0" y="0"/>
          <a:ext cx="0" cy="0"/>
          <a:chOff x="0" y="0"/>
          <a:chExt cx="0" cy="0"/>
        </a:xfrm>
      </p:grpSpPr>
      <p:sp>
        <p:nvSpPr>
          <p:cNvPr id="1741" name="Google Shape;1741;p225"/>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2" name="Google Shape;1742;p225"/>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3" name="Google Shape;1743;p22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2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5" name="Google Shape;1745;p22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746" name="Shape 1746"/>
        <p:cNvGrpSpPr/>
        <p:nvPr/>
      </p:nvGrpSpPr>
      <p:grpSpPr>
        <a:xfrm>
          <a:off x="0" y="0"/>
          <a:ext cx="0" cy="0"/>
          <a:chOff x="0" y="0"/>
          <a:chExt cx="0" cy="0"/>
        </a:xfrm>
      </p:grpSpPr>
      <p:sp>
        <p:nvSpPr>
          <p:cNvPr id="1747" name="Google Shape;1747;p453"/>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8" name="Google Shape;1748;p453"/>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49" name="Google Shape;1749;p45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45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1" name="Google Shape;1751;p45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752" name="Shape 1752"/>
        <p:cNvGrpSpPr/>
        <p:nvPr/>
      </p:nvGrpSpPr>
      <p:grpSpPr>
        <a:xfrm>
          <a:off x="0" y="0"/>
          <a:ext cx="0" cy="0"/>
          <a:chOff x="0" y="0"/>
          <a:chExt cx="0" cy="0"/>
        </a:xfrm>
      </p:grpSpPr>
      <p:sp>
        <p:nvSpPr>
          <p:cNvPr id="1753" name="Google Shape;1753;p454"/>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4" name="Google Shape;1754;p454"/>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55" name="Google Shape;1755;p45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6" name="Google Shape;1756;p45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7" name="Google Shape;1757;p45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758" name="Shape 1758"/>
        <p:cNvGrpSpPr/>
        <p:nvPr/>
      </p:nvGrpSpPr>
      <p:grpSpPr>
        <a:xfrm>
          <a:off x="0" y="0"/>
          <a:ext cx="0" cy="0"/>
          <a:chOff x="0" y="0"/>
          <a:chExt cx="0" cy="0"/>
        </a:xfrm>
      </p:grpSpPr>
      <p:sp>
        <p:nvSpPr>
          <p:cNvPr id="1759" name="Google Shape;1759;p455"/>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0" name="Google Shape;1760;p455"/>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61" name="Google Shape;1761;p455"/>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62" name="Google Shape;1762;p45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3" name="Google Shape;1763;p45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4" name="Google Shape;1764;p45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765" name="Shape 1765"/>
        <p:cNvGrpSpPr/>
        <p:nvPr/>
      </p:nvGrpSpPr>
      <p:grpSpPr>
        <a:xfrm>
          <a:off x="0" y="0"/>
          <a:ext cx="0" cy="0"/>
          <a:chOff x="0" y="0"/>
          <a:chExt cx="0" cy="0"/>
        </a:xfrm>
      </p:grpSpPr>
      <p:sp>
        <p:nvSpPr>
          <p:cNvPr id="1766" name="Google Shape;1766;p45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7" name="Google Shape;1767;p456"/>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68" name="Google Shape;1768;p456"/>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69" name="Google Shape;1769;p456"/>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70" name="Google Shape;1770;p456"/>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71" name="Google Shape;1771;p45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2" name="Google Shape;1772;p45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3" name="Google Shape;1773;p45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774" name="Shape 1774"/>
        <p:cNvGrpSpPr/>
        <p:nvPr/>
      </p:nvGrpSpPr>
      <p:grpSpPr>
        <a:xfrm>
          <a:off x="0" y="0"/>
          <a:ext cx="0" cy="0"/>
          <a:chOff x="0" y="0"/>
          <a:chExt cx="0" cy="0"/>
        </a:xfrm>
      </p:grpSpPr>
      <p:sp>
        <p:nvSpPr>
          <p:cNvPr id="1775" name="Google Shape;1775;p45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6" name="Google Shape;1776;p45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7" name="Google Shape;1777;p45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8" name="Google Shape;1778;p45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83" name="Shape 183"/>
        <p:cNvGrpSpPr/>
        <p:nvPr/>
      </p:nvGrpSpPr>
      <p:grpSpPr>
        <a:xfrm>
          <a:off x="0" y="0"/>
          <a:ext cx="0" cy="0"/>
          <a:chOff x="0" y="0"/>
          <a:chExt cx="0" cy="0"/>
        </a:xfrm>
      </p:grpSpPr>
      <p:sp>
        <p:nvSpPr>
          <p:cNvPr id="184" name="Google Shape;184;p27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27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6" name="Google Shape;186;p27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7" name="Google Shape;187;p27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7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7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779" name="Shape 1779"/>
        <p:cNvGrpSpPr/>
        <p:nvPr/>
      </p:nvGrpSpPr>
      <p:grpSpPr>
        <a:xfrm>
          <a:off x="0" y="0"/>
          <a:ext cx="0" cy="0"/>
          <a:chOff x="0" y="0"/>
          <a:chExt cx="0" cy="0"/>
        </a:xfrm>
      </p:grpSpPr>
      <p:sp>
        <p:nvSpPr>
          <p:cNvPr id="1780" name="Google Shape;1780;p45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1" name="Google Shape;1781;p45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2" name="Google Shape;1782;p45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783" name="Shape 1783"/>
        <p:cNvGrpSpPr/>
        <p:nvPr/>
      </p:nvGrpSpPr>
      <p:grpSpPr>
        <a:xfrm>
          <a:off x="0" y="0"/>
          <a:ext cx="0" cy="0"/>
          <a:chOff x="0" y="0"/>
          <a:chExt cx="0" cy="0"/>
        </a:xfrm>
      </p:grpSpPr>
      <p:sp>
        <p:nvSpPr>
          <p:cNvPr id="1784" name="Google Shape;1784;p459"/>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5" name="Google Shape;1785;p459"/>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86" name="Google Shape;1786;p459"/>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87" name="Google Shape;1787;p45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8" name="Google Shape;1788;p45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9" name="Google Shape;1789;p45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790" name="Shape 1790"/>
        <p:cNvGrpSpPr/>
        <p:nvPr/>
      </p:nvGrpSpPr>
      <p:grpSpPr>
        <a:xfrm>
          <a:off x="0" y="0"/>
          <a:ext cx="0" cy="0"/>
          <a:chOff x="0" y="0"/>
          <a:chExt cx="0" cy="0"/>
        </a:xfrm>
      </p:grpSpPr>
      <p:sp>
        <p:nvSpPr>
          <p:cNvPr id="1791" name="Google Shape;1791;p460"/>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2" name="Google Shape;1792;p460"/>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793" name="Google Shape;1793;p460"/>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794" name="Google Shape;1794;p46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5" name="Google Shape;1795;p46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6" name="Google Shape;1796;p46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797" name="Shape 1797"/>
        <p:cNvGrpSpPr/>
        <p:nvPr/>
      </p:nvGrpSpPr>
      <p:grpSpPr>
        <a:xfrm>
          <a:off x="0" y="0"/>
          <a:ext cx="0" cy="0"/>
          <a:chOff x="0" y="0"/>
          <a:chExt cx="0" cy="0"/>
        </a:xfrm>
      </p:grpSpPr>
      <p:sp>
        <p:nvSpPr>
          <p:cNvPr id="1798" name="Google Shape;1798;p461"/>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9" name="Google Shape;1799;p461"/>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00" name="Google Shape;1800;p46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1" name="Google Shape;1801;p46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2" name="Google Shape;1802;p46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803" name="Shape 1803"/>
        <p:cNvGrpSpPr/>
        <p:nvPr/>
      </p:nvGrpSpPr>
      <p:grpSpPr>
        <a:xfrm>
          <a:off x="0" y="0"/>
          <a:ext cx="0" cy="0"/>
          <a:chOff x="0" y="0"/>
          <a:chExt cx="0" cy="0"/>
        </a:xfrm>
      </p:grpSpPr>
      <p:sp>
        <p:nvSpPr>
          <p:cNvPr id="1804" name="Google Shape;1804;p462"/>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5" name="Google Shape;1805;p462"/>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06" name="Google Shape;1806;p46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7" name="Google Shape;1807;p46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8" name="Google Shape;1808;p46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815" name="Shape 1815"/>
        <p:cNvGrpSpPr/>
        <p:nvPr/>
      </p:nvGrpSpPr>
      <p:grpSpPr>
        <a:xfrm>
          <a:off x="0" y="0"/>
          <a:ext cx="0" cy="0"/>
          <a:chOff x="0" y="0"/>
          <a:chExt cx="0" cy="0"/>
        </a:xfrm>
      </p:grpSpPr>
      <p:sp>
        <p:nvSpPr>
          <p:cNvPr id="1816" name="Google Shape;1816;p228"/>
          <p:cNvSpPr txBox="1"/>
          <p:nvPr>
            <p:ph type="ctrTitle"/>
          </p:nvPr>
        </p:nvSpPr>
        <p:spPr>
          <a:xfrm>
            <a:off x="685800" y="2130425"/>
            <a:ext cx="7773670" cy="14712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7" name="Google Shape;1817;p228"/>
          <p:cNvSpPr txBox="1"/>
          <p:nvPr>
            <p:ph idx="1" type="subTitle"/>
          </p:nvPr>
        </p:nvSpPr>
        <p:spPr>
          <a:xfrm>
            <a:off x="1371600" y="3886200"/>
            <a:ext cx="6402070" cy="1753870"/>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8" name="Google Shape;1818;p228"/>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9" name="Google Shape;1819;p228"/>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0" name="Google Shape;1820;p228"/>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821" name="Shape 1821"/>
        <p:cNvGrpSpPr/>
        <p:nvPr/>
      </p:nvGrpSpPr>
      <p:grpSpPr>
        <a:xfrm>
          <a:off x="0" y="0"/>
          <a:ext cx="0" cy="0"/>
          <a:chOff x="0" y="0"/>
          <a:chExt cx="0" cy="0"/>
        </a:xfrm>
      </p:grpSpPr>
      <p:sp>
        <p:nvSpPr>
          <p:cNvPr id="1822" name="Google Shape;1822;p463"/>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3" name="Google Shape;1823;p463"/>
          <p:cNvSpPr txBox="1"/>
          <p:nvPr>
            <p:ph idx="1" type="body"/>
          </p:nvPr>
        </p:nvSpPr>
        <p:spPr>
          <a:xfrm>
            <a:off x="457200" y="1600200"/>
            <a:ext cx="8230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24" name="Google Shape;1824;p463"/>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5" name="Google Shape;1825;p463"/>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6" name="Google Shape;1826;p463"/>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827" name="Shape 1827"/>
        <p:cNvGrpSpPr/>
        <p:nvPr/>
      </p:nvGrpSpPr>
      <p:grpSpPr>
        <a:xfrm>
          <a:off x="0" y="0"/>
          <a:ext cx="0" cy="0"/>
          <a:chOff x="0" y="0"/>
          <a:chExt cx="0" cy="0"/>
        </a:xfrm>
      </p:grpSpPr>
      <p:sp>
        <p:nvSpPr>
          <p:cNvPr id="1828" name="Google Shape;1828;p464"/>
          <p:cNvSpPr txBox="1"/>
          <p:nvPr>
            <p:ph type="title"/>
          </p:nvPr>
        </p:nvSpPr>
        <p:spPr>
          <a:xfrm>
            <a:off x="722630" y="4406900"/>
            <a:ext cx="7773670" cy="1363345"/>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9" name="Google Shape;1829;p464"/>
          <p:cNvSpPr txBox="1"/>
          <p:nvPr>
            <p:ph idx="1" type="body"/>
          </p:nvPr>
        </p:nvSpPr>
        <p:spPr>
          <a:xfrm>
            <a:off x="722630" y="2907030"/>
            <a:ext cx="7773670" cy="150114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30" name="Google Shape;1830;p464"/>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1" name="Google Shape;1831;p464"/>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2" name="Google Shape;1832;p464"/>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833" name="Shape 1833"/>
        <p:cNvGrpSpPr/>
        <p:nvPr/>
      </p:nvGrpSpPr>
      <p:grpSpPr>
        <a:xfrm>
          <a:off x="0" y="0"/>
          <a:ext cx="0" cy="0"/>
          <a:chOff x="0" y="0"/>
          <a:chExt cx="0" cy="0"/>
        </a:xfrm>
      </p:grpSpPr>
      <p:sp>
        <p:nvSpPr>
          <p:cNvPr id="1834" name="Google Shape;1834;p465"/>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5" name="Google Shape;1835;p465"/>
          <p:cNvSpPr txBox="1"/>
          <p:nvPr>
            <p:ph idx="1" type="body"/>
          </p:nvPr>
        </p:nvSpPr>
        <p:spPr>
          <a:xfrm>
            <a:off x="457200" y="1600200"/>
            <a:ext cx="4039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36" name="Google Shape;1836;p465"/>
          <p:cNvSpPr txBox="1"/>
          <p:nvPr>
            <p:ph idx="2" type="body"/>
          </p:nvPr>
        </p:nvSpPr>
        <p:spPr>
          <a:xfrm>
            <a:off x="4648200" y="1600200"/>
            <a:ext cx="4039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37" name="Google Shape;1837;p465"/>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8" name="Google Shape;1838;p465"/>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9" name="Google Shape;1839;p465"/>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840" name="Shape 1840"/>
        <p:cNvGrpSpPr/>
        <p:nvPr/>
      </p:nvGrpSpPr>
      <p:grpSpPr>
        <a:xfrm>
          <a:off x="0" y="0"/>
          <a:ext cx="0" cy="0"/>
          <a:chOff x="0" y="0"/>
          <a:chExt cx="0" cy="0"/>
        </a:xfrm>
      </p:grpSpPr>
      <p:sp>
        <p:nvSpPr>
          <p:cNvPr id="1841" name="Google Shape;1841;p466"/>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2" name="Google Shape;1842;p466"/>
          <p:cNvSpPr txBox="1"/>
          <p:nvPr>
            <p:ph idx="1" type="body"/>
          </p:nvPr>
        </p:nvSpPr>
        <p:spPr>
          <a:xfrm>
            <a:off x="457200" y="1535430"/>
            <a:ext cx="4041775" cy="64071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43" name="Google Shape;1843;p466"/>
          <p:cNvSpPr txBox="1"/>
          <p:nvPr>
            <p:ph idx="2" type="body"/>
          </p:nvPr>
        </p:nvSpPr>
        <p:spPr>
          <a:xfrm>
            <a:off x="457200" y="2174875"/>
            <a:ext cx="4041775" cy="39528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44" name="Google Shape;1844;p466"/>
          <p:cNvSpPr txBox="1"/>
          <p:nvPr>
            <p:ph idx="3" type="body"/>
          </p:nvPr>
        </p:nvSpPr>
        <p:spPr>
          <a:xfrm>
            <a:off x="4645025" y="1535430"/>
            <a:ext cx="4043045" cy="64071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45" name="Google Shape;1845;p466"/>
          <p:cNvSpPr txBox="1"/>
          <p:nvPr>
            <p:ph idx="4" type="body"/>
          </p:nvPr>
        </p:nvSpPr>
        <p:spPr>
          <a:xfrm>
            <a:off x="4645025" y="2174875"/>
            <a:ext cx="4043045" cy="39528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46" name="Google Shape;1846;p466"/>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7" name="Google Shape;1847;p466"/>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8" name="Google Shape;1848;p466"/>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90" name="Shape 190"/>
        <p:cNvGrpSpPr/>
        <p:nvPr/>
      </p:nvGrpSpPr>
      <p:grpSpPr>
        <a:xfrm>
          <a:off x="0" y="0"/>
          <a:ext cx="0" cy="0"/>
          <a:chOff x="0" y="0"/>
          <a:chExt cx="0" cy="0"/>
        </a:xfrm>
      </p:grpSpPr>
      <p:sp>
        <p:nvSpPr>
          <p:cNvPr id="191" name="Google Shape;191;p27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7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3" name="Google Shape;193;p27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4" name="Google Shape;194;p27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5" name="Google Shape;195;p27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6" name="Google Shape;196;p27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27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27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849" name="Shape 1849"/>
        <p:cNvGrpSpPr/>
        <p:nvPr/>
      </p:nvGrpSpPr>
      <p:grpSpPr>
        <a:xfrm>
          <a:off x="0" y="0"/>
          <a:ext cx="0" cy="0"/>
          <a:chOff x="0" y="0"/>
          <a:chExt cx="0" cy="0"/>
        </a:xfrm>
      </p:grpSpPr>
      <p:sp>
        <p:nvSpPr>
          <p:cNvPr id="1850" name="Google Shape;1850;p467"/>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1" name="Google Shape;1851;p467"/>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2" name="Google Shape;1852;p467"/>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467"/>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854" name="Shape 1854"/>
        <p:cNvGrpSpPr/>
        <p:nvPr/>
      </p:nvGrpSpPr>
      <p:grpSpPr>
        <a:xfrm>
          <a:off x="0" y="0"/>
          <a:ext cx="0" cy="0"/>
          <a:chOff x="0" y="0"/>
          <a:chExt cx="0" cy="0"/>
        </a:xfrm>
      </p:grpSpPr>
      <p:sp>
        <p:nvSpPr>
          <p:cNvPr id="1855" name="Google Shape;1855;p468"/>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6" name="Google Shape;1856;p468"/>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7" name="Google Shape;1857;p468"/>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858" name="Shape 1858"/>
        <p:cNvGrpSpPr/>
        <p:nvPr/>
      </p:nvGrpSpPr>
      <p:grpSpPr>
        <a:xfrm>
          <a:off x="0" y="0"/>
          <a:ext cx="0" cy="0"/>
          <a:chOff x="0" y="0"/>
          <a:chExt cx="0" cy="0"/>
        </a:xfrm>
      </p:grpSpPr>
      <p:sp>
        <p:nvSpPr>
          <p:cNvPr id="1859" name="Google Shape;1859;p469"/>
          <p:cNvSpPr txBox="1"/>
          <p:nvPr>
            <p:ph type="title"/>
          </p:nvPr>
        </p:nvSpPr>
        <p:spPr>
          <a:xfrm>
            <a:off x="457200" y="273050"/>
            <a:ext cx="3009900" cy="116332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0" name="Google Shape;1860;p469"/>
          <p:cNvSpPr txBox="1"/>
          <p:nvPr>
            <p:ph idx="1" type="body"/>
          </p:nvPr>
        </p:nvSpPr>
        <p:spPr>
          <a:xfrm>
            <a:off x="3575050" y="273050"/>
            <a:ext cx="5113020" cy="58547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61" name="Google Shape;1861;p469"/>
          <p:cNvSpPr txBox="1"/>
          <p:nvPr>
            <p:ph idx="2" type="body"/>
          </p:nvPr>
        </p:nvSpPr>
        <p:spPr>
          <a:xfrm>
            <a:off x="457200" y="1435100"/>
            <a:ext cx="3009900" cy="46926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62" name="Google Shape;1862;p469"/>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3" name="Google Shape;1863;p469"/>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4" name="Google Shape;1864;p469"/>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865" name="Shape 1865"/>
        <p:cNvGrpSpPr/>
        <p:nvPr/>
      </p:nvGrpSpPr>
      <p:grpSpPr>
        <a:xfrm>
          <a:off x="0" y="0"/>
          <a:ext cx="0" cy="0"/>
          <a:chOff x="0" y="0"/>
          <a:chExt cx="0" cy="0"/>
        </a:xfrm>
      </p:grpSpPr>
      <p:sp>
        <p:nvSpPr>
          <p:cNvPr id="1866" name="Google Shape;1866;p470"/>
          <p:cNvSpPr txBox="1"/>
          <p:nvPr>
            <p:ph type="title"/>
          </p:nvPr>
        </p:nvSpPr>
        <p:spPr>
          <a:xfrm>
            <a:off x="1792605" y="4800600"/>
            <a:ext cx="5487670" cy="56832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7" name="Google Shape;1867;p470"/>
          <p:cNvSpPr txBox="1"/>
          <p:nvPr>
            <p:ph idx="2" type="pic"/>
          </p:nvPr>
        </p:nvSpPr>
        <p:spPr>
          <a:xfrm>
            <a:off x="1792605" y="612775"/>
            <a:ext cx="5487670" cy="411607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868" name="Google Shape;1868;p470"/>
          <p:cNvSpPr txBox="1"/>
          <p:nvPr>
            <p:ph idx="1" type="body"/>
          </p:nvPr>
        </p:nvSpPr>
        <p:spPr>
          <a:xfrm>
            <a:off x="1792605" y="5367655"/>
            <a:ext cx="5487670" cy="8058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69" name="Google Shape;1869;p470"/>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0" name="Google Shape;1870;p470"/>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1" name="Google Shape;1871;p470"/>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872" name="Shape 1872"/>
        <p:cNvGrpSpPr/>
        <p:nvPr/>
      </p:nvGrpSpPr>
      <p:grpSpPr>
        <a:xfrm>
          <a:off x="0" y="0"/>
          <a:ext cx="0" cy="0"/>
          <a:chOff x="0" y="0"/>
          <a:chExt cx="0" cy="0"/>
        </a:xfrm>
      </p:grpSpPr>
      <p:sp>
        <p:nvSpPr>
          <p:cNvPr id="1873" name="Google Shape;1873;p471"/>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4" name="Google Shape;1874;p471"/>
          <p:cNvSpPr txBox="1"/>
          <p:nvPr>
            <p:ph idx="1" type="body"/>
          </p:nvPr>
        </p:nvSpPr>
        <p:spPr>
          <a:xfrm rot="5400000">
            <a:off x="2308860" y="-251460"/>
            <a:ext cx="4527550" cy="823087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75" name="Google Shape;1875;p471"/>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6" name="Google Shape;1876;p471"/>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7" name="Google Shape;1877;p471"/>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878" name="Shape 1878"/>
        <p:cNvGrpSpPr/>
        <p:nvPr/>
      </p:nvGrpSpPr>
      <p:grpSpPr>
        <a:xfrm>
          <a:off x="0" y="0"/>
          <a:ext cx="0" cy="0"/>
          <a:chOff x="0" y="0"/>
          <a:chExt cx="0" cy="0"/>
        </a:xfrm>
      </p:grpSpPr>
      <p:sp>
        <p:nvSpPr>
          <p:cNvPr id="1879" name="Google Shape;1879;p472"/>
          <p:cNvSpPr txBox="1"/>
          <p:nvPr>
            <p:ph type="title"/>
          </p:nvPr>
        </p:nvSpPr>
        <p:spPr>
          <a:xfrm rot="5400000">
            <a:off x="4732338" y="2172018"/>
            <a:ext cx="5852795" cy="20586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0" name="Google Shape;1880;p472"/>
          <p:cNvSpPr txBox="1"/>
          <p:nvPr>
            <p:ph idx="1" type="body"/>
          </p:nvPr>
        </p:nvSpPr>
        <p:spPr>
          <a:xfrm rot="5400000">
            <a:off x="541337" y="190818"/>
            <a:ext cx="5852795" cy="602107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81" name="Google Shape;1881;p472"/>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2" name="Google Shape;1882;p472"/>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3" name="Google Shape;1883;p472"/>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890" name="Shape 1890"/>
        <p:cNvGrpSpPr/>
        <p:nvPr/>
      </p:nvGrpSpPr>
      <p:grpSpPr>
        <a:xfrm>
          <a:off x="0" y="0"/>
          <a:ext cx="0" cy="0"/>
          <a:chOff x="0" y="0"/>
          <a:chExt cx="0" cy="0"/>
        </a:xfrm>
      </p:grpSpPr>
      <p:sp>
        <p:nvSpPr>
          <p:cNvPr id="1891" name="Google Shape;1891;p230"/>
          <p:cNvSpPr txBox="1"/>
          <p:nvPr>
            <p:ph type="ctrTitle"/>
          </p:nvPr>
        </p:nvSpPr>
        <p:spPr>
          <a:xfrm>
            <a:off x="685800" y="2130425"/>
            <a:ext cx="7773670" cy="14712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2" name="Google Shape;1892;p230"/>
          <p:cNvSpPr txBox="1"/>
          <p:nvPr>
            <p:ph idx="1" type="subTitle"/>
          </p:nvPr>
        </p:nvSpPr>
        <p:spPr>
          <a:xfrm>
            <a:off x="1371600" y="3886200"/>
            <a:ext cx="6402070" cy="1753870"/>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3" name="Google Shape;1893;p230"/>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4" name="Google Shape;1894;p230"/>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5" name="Google Shape;1895;p230"/>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896" name="Shape 1896"/>
        <p:cNvGrpSpPr/>
        <p:nvPr/>
      </p:nvGrpSpPr>
      <p:grpSpPr>
        <a:xfrm>
          <a:off x="0" y="0"/>
          <a:ext cx="0" cy="0"/>
          <a:chOff x="0" y="0"/>
          <a:chExt cx="0" cy="0"/>
        </a:xfrm>
      </p:grpSpPr>
      <p:sp>
        <p:nvSpPr>
          <p:cNvPr id="1897" name="Google Shape;1897;p473"/>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8" name="Google Shape;1898;p473"/>
          <p:cNvSpPr txBox="1"/>
          <p:nvPr>
            <p:ph idx="1" type="body"/>
          </p:nvPr>
        </p:nvSpPr>
        <p:spPr>
          <a:xfrm>
            <a:off x="457200" y="1600200"/>
            <a:ext cx="8230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899" name="Google Shape;1899;p473"/>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0" name="Google Shape;1900;p473"/>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1" name="Google Shape;1901;p473"/>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902" name="Shape 1902"/>
        <p:cNvGrpSpPr/>
        <p:nvPr/>
      </p:nvGrpSpPr>
      <p:grpSpPr>
        <a:xfrm>
          <a:off x="0" y="0"/>
          <a:ext cx="0" cy="0"/>
          <a:chOff x="0" y="0"/>
          <a:chExt cx="0" cy="0"/>
        </a:xfrm>
      </p:grpSpPr>
      <p:sp>
        <p:nvSpPr>
          <p:cNvPr id="1903" name="Google Shape;1903;p474"/>
          <p:cNvSpPr txBox="1"/>
          <p:nvPr>
            <p:ph type="title"/>
          </p:nvPr>
        </p:nvSpPr>
        <p:spPr>
          <a:xfrm>
            <a:off x="722630" y="4406900"/>
            <a:ext cx="7773670" cy="1363345"/>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4" name="Google Shape;1904;p474"/>
          <p:cNvSpPr txBox="1"/>
          <p:nvPr>
            <p:ph idx="1" type="body"/>
          </p:nvPr>
        </p:nvSpPr>
        <p:spPr>
          <a:xfrm>
            <a:off x="722630" y="2907030"/>
            <a:ext cx="7773670" cy="150114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05" name="Google Shape;1905;p474"/>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6" name="Google Shape;1906;p474"/>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474"/>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908" name="Shape 1908"/>
        <p:cNvGrpSpPr/>
        <p:nvPr/>
      </p:nvGrpSpPr>
      <p:grpSpPr>
        <a:xfrm>
          <a:off x="0" y="0"/>
          <a:ext cx="0" cy="0"/>
          <a:chOff x="0" y="0"/>
          <a:chExt cx="0" cy="0"/>
        </a:xfrm>
      </p:grpSpPr>
      <p:sp>
        <p:nvSpPr>
          <p:cNvPr id="1909" name="Google Shape;1909;p475"/>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0" name="Google Shape;1910;p475"/>
          <p:cNvSpPr txBox="1"/>
          <p:nvPr>
            <p:ph idx="1" type="body"/>
          </p:nvPr>
        </p:nvSpPr>
        <p:spPr>
          <a:xfrm>
            <a:off x="457200" y="1600200"/>
            <a:ext cx="4039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11" name="Google Shape;1911;p475"/>
          <p:cNvSpPr txBox="1"/>
          <p:nvPr>
            <p:ph idx="2" type="body"/>
          </p:nvPr>
        </p:nvSpPr>
        <p:spPr>
          <a:xfrm>
            <a:off x="4648200" y="1600200"/>
            <a:ext cx="4039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12" name="Google Shape;1912;p475"/>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475"/>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475"/>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99" name="Shape 199"/>
        <p:cNvGrpSpPr/>
        <p:nvPr/>
      </p:nvGrpSpPr>
      <p:grpSpPr>
        <a:xfrm>
          <a:off x="0" y="0"/>
          <a:ext cx="0" cy="0"/>
          <a:chOff x="0" y="0"/>
          <a:chExt cx="0" cy="0"/>
        </a:xfrm>
      </p:grpSpPr>
      <p:sp>
        <p:nvSpPr>
          <p:cNvPr id="200" name="Google Shape;200;p27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27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7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7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915" name="Shape 1915"/>
        <p:cNvGrpSpPr/>
        <p:nvPr/>
      </p:nvGrpSpPr>
      <p:grpSpPr>
        <a:xfrm>
          <a:off x="0" y="0"/>
          <a:ext cx="0" cy="0"/>
          <a:chOff x="0" y="0"/>
          <a:chExt cx="0" cy="0"/>
        </a:xfrm>
      </p:grpSpPr>
      <p:sp>
        <p:nvSpPr>
          <p:cNvPr id="1916" name="Google Shape;1916;p476"/>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7" name="Google Shape;1917;p476"/>
          <p:cNvSpPr txBox="1"/>
          <p:nvPr>
            <p:ph idx="1" type="body"/>
          </p:nvPr>
        </p:nvSpPr>
        <p:spPr>
          <a:xfrm>
            <a:off x="457200" y="1535430"/>
            <a:ext cx="4041775" cy="64071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18" name="Google Shape;1918;p476"/>
          <p:cNvSpPr txBox="1"/>
          <p:nvPr>
            <p:ph idx="2" type="body"/>
          </p:nvPr>
        </p:nvSpPr>
        <p:spPr>
          <a:xfrm>
            <a:off x="457200" y="2174875"/>
            <a:ext cx="4041775" cy="39528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19" name="Google Shape;1919;p476"/>
          <p:cNvSpPr txBox="1"/>
          <p:nvPr>
            <p:ph idx="3" type="body"/>
          </p:nvPr>
        </p:nvSpPr>
        <p:spPr>
          <a:xfrm>
            <a:off x="4645025" y="1535430"/>
            <a:ext cx="4043045" cy="64071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20" name="Google Shape;1920;p476"/>
          <p:cNvSpPr txBox="1"/>
          <p:nvPr>
            <p:ph idx="4" type="body"/>
          </p:nvPr>
        </p:nvSpPr>
        <p:spPr>
          <a:xfrm>
            <a:off x="4645025" y="2174875"/>
            <a:ext cx="4043045" cy="39528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21" name="Google Shape;1921;p476"/>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2" name="Google Shape;1922;p476"/>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3" name="Google Shape;1923;p476"/>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924" name="Shape 1924"/>
        <p:cNvGrpSpPr/>
        <p:nvPr/>
      </p:nvGrpSpPr>
      <p:grpSpPr>
        <a:xfrm>
          <a:off x="0" y="0"/>
          <a:ext cx="0" cy="0"/>
          <a:chOff x="0" y="0"/>
          <a:chExt cx="0" cy="0"/>
        </a:xfrm>
      </p:grpSpPr>
      <p:sp>
        <p:nvSpPr>
          <p:cNvPr id="1925" name="Google Shape;1925;p477"/>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6" name="Google Shape;1926;p477"/>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7" name="Google Shape;1927;p477"/>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8" name="Google Shape;1928;p477"/>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929" name="Shape 1929"/>
        <p:cNvGrpSpPr/>
        <p:nvPr/>
      </p:nvGrpSpPr>
      <p:grpSpPr>
        <a:xfrm>
          <a:off x="0" y="0"/>
          <a:ext cx="0" cy="0"/>
          <a:chOff x="0" y="0"/>
          <a:chExt cx="0" cy="0"/>
        </a:xfrm>
      </p:grpSpPr>
      <p:sp>
        <p:nvSpPr>
          <p:cNvPr id="1930" name="Google Shape;1930;p478"/>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1" name="Google Shape;1931;p478"/>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478"/>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933" name="Shape 1933"/>
        <p:cNvGrpSpPr/>
        <p:nvPr/>
      </p:nvGrpSpPr>
      <p:grpSpPr>
        <a:xfrm>
          <a:off x="0" y="0"/>
          <a:ext cx="0" cy="0"/>
          <a:chOff x="0" y="0"/>
          <a:chExt cx="0" cy="0"/>
        </a:xfrm>
      </p:grpSpPr>
      <p:sp>
        <p:nvSpPr>
          <p:cNvPr id="1934" name="Google Shape;1934;p479"/>
          <p:cNvSpPr txBox="1"/>
          <p:nvPr>
            <p:ph type="title"/>
          </p:nvPr>
        </p:nvSpPr>
        <p:spPr>
          <a:xfrm>
            <a:off x="457200" y="273050"/>
            <a:ext cx="3009900" cy="116332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5" name="Google Shape;1935;p479"/>
          <p:cNvSpPr txBox="1"/>
          <p:nvPr>
            <p:ph idx="1" type="body"/>
          </p:nvPr>
        </p:nvSpPr>
        <p:spPr>
          <a:xfrm>
            <a:off x="3575050" y="273050"/>
            <a:ext cx="5113020" cy="58547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36" name="Google Shape;1936;p479"/>
          <p:cNvSpPr txBox="1"/>
          <p:nvPr>
            <p:ph idx="2" type="body"/>
          </p:nvPr>
        </p:nvSpPr>
        <p:spPr>
          <a:xfrm>
            <a:off x="457200" y="1435100"/>
            <a:ext cx="3009900" cy="46926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37" name="Google Shape;1937;p479"/>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8" name="Google Shape;1938;p479"/>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9" name="Google Shape;1939;p479"/>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940" name="Shape 1940"/>
        <p:cNvGrpSpPr/>
        <p:nvPr/>
      </p:nvGrpSpPr>
      <p:grpSpPr>
        <a:xfrm>
          <a:off x="0" y="0"/>
          <a:ext cx="0" cy="0"/>
          <a:chOff x="0" y="0"/>
          <a:chExt cx="0" cy="0"/>
        </a:xfrm>
      </p:grpSpPr>
      <p:sp>
        <p:nvSpPr>
          <p:cNvPr id="1941" name="Google Shape;1941;p480"/>
          <p:cNvSpPr txBox="1"/>
          <p:nvPr>
            <p:ph type="title"/>
          </p:nvPr>
        </p:nvSpPr>
        <p:spPr>
          <a:xfrm>
            <a:off x="1792605" y="4800600"/>
            <a:ext cx="5487670" cy="56832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2" name="Google Shape;1942;p480"/>
          <p:cNvSpPr txBox="1"/>
          <p:nvPr>
            <p:ph idx="2" type="pic"/>
          </p:nvPr>
        </p:nvSpPr>
        <p:spPr>
          <a:xfrm>
            <a:off x="1792605" y="612775"/>
            <a:ext cx="5487670" cy="411607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943" name="Google Shape;1943;p480"/>
          <p:cNvSpPr txBox="1"/>
          <p:nvPr>
            <p:ph idx="1" type="body"/>
          </p:nvPr>
        </p:nvSpPr>
        <p:spPr>
          <a:xfrm>
            <a:off x="1792605" y="5367655"/>
            <a:ext cx="5487670" cy="8058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44" name="Google Shape;1944;p480"/>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5" name="Google Shape;1945;p480"/>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480"/>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947" name="Shape 1947"/>
        <p:cNvGrpSpPr/>
        <p:nvPr/>
      </p:nvGrpSpPr>
      <p:grpSpPr>
        <a:xfrm>
          <a:off x="0" y="0"/>
          <a:ext cx="0" cy="0"/>
          <a:chOff x="0" y="0"/>
          <a:chExt cx="0" cy="0"/>
        </a:xfrm>
      </p:grpSpPr>
      <p:sp>
        <p:nvSpPr>
          <p:cNvPr id="1948" name="Google Shape;1948;p481"/>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9" name="Google Shape;1949;p481"/>
          <p:cNvSpPr txBox="1"/>
          <p:nvPr>
            <p:ph idx="1" type="body"/>
          </p:nvPr>
        </p:nvSpPr>
        <p:spPr>
          <a:xfrm rot="5400000">
            <a:off x="2308860" y="-251460"/>
            <a:ext cx="4527550" cy="823087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50" name="Google Shape;1950;p481"/>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1" name="Google Shape;1951;p481"/>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2" name="Google Shape;1952;p481"/>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953" name="Shape 1953"/>
        <p:cNvGrpSpPr/>
        <p:nvPr/>
      </p:nvGrpSpPr>
      <p:grpSpPr>
        <a:xfrm>
          <a:off x="0" y="0"/>
          <a:ext cx="0" cy="0"/>
          <a:chOff x="0" y="0"/>
          <a:chExt cx="0" cy="0"/>
        </a:xfrm>
      </p:grpSpPr>
      <p:sp>
        <p:nvSpPr>
          <p:cNvPr id="1954" name="Google Shape;1954;p482"/>
          <p:cNvSpPr txBox="1"/>
          <p:nvPr>
            <p:ph type="title"/>
          </p:nvPr>
        </p:nvSpPr>
        <p:spPr>
          <a:xfrm rot="5400000">
            <a:off x="4732338" y="2172018"/>
            <a:ext cx="5852795" cy="20586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5" name="Google Shape;1955;p482"/>
          <p:cNvSpPr txBox="1"/>
          <p:nvPr>
            <p:ph idx="1" type="body"/>
          </p:nvPr>
        </p:nvSpPr>
        <p:spPr>
          <a:xfrm rot="5400000">
            <a:off x="541337" y="190818"/>
            <a:ext cx="5852795" cy="602107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56" name="Google Shape;1956;p482"/>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7" name="Google Shape;1957;p482"/>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8" name="Google Shape;1958;p482"/>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965" name="Shape 1965"/>
        <p:cNvGrpSpPr/>
        <p:nvPr/>
      </p:nvGrpSpPr>
      <p:grpSpPr>
        <a:xfrm>
          <a:off x="0" y="0"/>
          <a:ext cx="0" cy="0"/>
          <a:chOff x="0" y="0"/>
          <a:chExt cx="0" cy="0"/>
        </a:xfrm>
      </p:grpSpPr>
      <p:sp>
        <p:nvSpPr>
          <p:cNvPr id="1966" name="Google Shape;1966;p232"/>
          <p:cNvSpPr txBox="1"/>
          <p:nvPr>
            <p:ph type="ctrTitle"/>
          </p:nvPr>
        </p:nvSpPr>
        <p:spPr>
          <a:xfrm>
            <a:off x="685800" y="2130425"/>
            <a:ext cx="7773670" cy="14712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7" name="Google Shape;1967;p232"/>
          <p:cNvSpPr txBox="1"/>
          <p:nvPr>
            <p:ph idx="1" type="subTitle"/>
          </p:nvPr>
        </p:nvSpPr>
        <p:spPr>
          <a:xfrm>
            <a:off x="1371600" y="3886200"/>
            <a:ext cx="6402070" cy="1753870"/>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8" name="Google Shape;1968;p232"/>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9" name="Google Shape;1969;p232"/>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0" name="Google Shape;1970;p232"/>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971" name="Shape 1971"/>
        <p:cNvGrpSpPr/>
        <p:nvPr/>
      </p:nvGrpSpPr>
      <p:grpSpPr>
        <a:xfrm>
          <a:off x="0" y="0"/>
          <a:ext cx="0" cy="0"/>
          <a:chOff x="0" y="0"/>
          <a:chExt cx="0" cy="0"/>
        </a:xfrm>
      </p:grpSpPr>
      <p:sp>
        <p:nvSpPr>
          <p:cNvPr id="1972" name="Google Shape;1972;p483"/>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3" name="Google Shape;1973;p483"/>
          <p:cNvSpPr txBox="1"/>
          <p:nvPr>
            <p:ph idx="1" type="body"/>
          </p:nvPr>
        </p:nvSpPr>
        <p:spPr>
          <a:xfrm>
            <a:off x="457200" y="1600200"/>
            <a:ext cx="8230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74" name="Google Shape;1974;p483"/>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5" name="Google Shape;1975;p483"/>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6" name="Google Shape;1976;p483"/>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977" name="Shape 1977"/>
        <p:cNvGrpSpPr/>
        <p:nvPr/>
      </p:nvGrpSpPr>
      <p:grpSpPr>
        <a:xfrm>
          <a:off x="0" y="0"/>
          <a:ext cx="0" cy="0"/>
          <a:chOff x="0" y="0"/>
          <a:chExt cx="0" cy="0"/>
        </a:xfrm>
      </p:grpSpPr>
      <p:sp>
        <p:nvSpPr>
          <p:cNvPr id="1978" name="Google Shape;1978;p484"/>
          <p:cNvSpPr txBox="1"/>
          <p:nvPr>
            <p:ph type="title"/>
          </p:nvPr>
        </p:nvSpPr>
        <p:spPr>
          <a:xfrm>
            <a:off x="722630" y="4406900"/>
            <a:ext cx="7773670" cy="1363345"/>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9" name="Google Shape;1979;p484"/>
          <p:cNvSpPr txBox="1"/>
          <p:nvPr>
            <p:ph idx="1" type="body"/>
          </p:nvPr>
        </p:nvSpPr>
        <p:spPr>
          <a:xfrm>
            <a:off x="722630" y="2907030"/>
            <a:ext cx="7773670" cy="150114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80" name="Google Shape;1980;p484"/>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1" name="Google Shape;1981;p484"/>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2" name="Google Shape;1982;p484"/>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204" name="Shape 204"/>
        <p:cNvGrpSpPr/>
        <p:nvPr/>
      </p:nvGrpSpPr>
      <p:grpSpPr>
        <a:xfrm>
          <a:off x="0" y="0"/>
          <a:ext cx="0" cy="0"/>
          <a:chOff x="0" y="0"/>
          <a:chExt cx="0" cy="0"/>
        </a:xfrm>
      </p:grpSpPr>
      <p:sp>
        <p:nvSpPr>
          <p:cNvPr id="205" name="Google Shape;205;p27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27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27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983" name="Shape 1983"/>
        <p:cNvGrpSpPr/>
        <p:nvPr/>
      </p:nvGrpSpPr>
      <p:grpSpPr>
        <a:xfrm>
          <a:off x="0" y="0"/>
          <a:ext cx="0" cy="0"/>
          <a:chOff x="0" y="0"/>
          <a:chExt cx="0" cy="0"/>
        </a:xfrm>
      </p:grpSpPr>
      <p:sp>
        <p:nvSpPr>
          <p:cNvPr id="1984" name="Google Shape;1984;p485"/>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5" name="Google Shape;1985;p485"/>
          <p:cNvSpPr txBox="1"/>
          <p:nvPr>
            <p:ph idx="1" type="body"/>
          </p:nvPr>
        </p:nvSpPr>
        <p:spPr>
          <a:xfrm>
            <a:off x="457200" y="1600200"/>
            <a:ext cx="4039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86" name="Google Shape;1986;p485"/>
          <p:cNvSpPr txBox="1"/>
          <p:nvPr>
            <p:ph idx="2" type="body"/>
          </p:nvPr>
        </p:nvSpPr>
        <p:spPr>
          <a:xfrm>
            <a:off x="4648200" y="1600200"/>
            <a:ext cx="4039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87" name="Google Shape;1987;p485"/>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485"/>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9" name="Google Shape;1989;p485"/>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990" name="Shape 1990"/>
        <p:cNvGrpSpPr/>
        <p:nvPr/>
      </p:nvGrpSpPr>
      <p:grpSpPr>
        <a:xfrm>
          <a:off x="0" y="0"/>
          <a:ext cx="0" cy="0"/>
          <a:chOff x="0" y="0"/>
          <a:chExt cx="0" cy="0"/>
        </a:xfrm>
      </p:grpSpPr>
      <p:sp>
        <p:nvSpPr>
          <p:cNvPr id="1991" name="Google Shape;1991;p486"/>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2" name="Google Shape;1992;p486"/>
          <p:cNvSpPr txBox="1"/>
          <p:nvPr>
            <p:ph idx="1" type="body"/>
          </p:nvPr>
        </p:nvSpPr>
        <p:spPr>
          <a:xfrm>
            <a:off x="457200" y="1535430"/>
            <a:ext cx="4041775" cy="64071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93" name="Google Shape;1993;p486"/>
          <p:cNvSpPr txBox="1"/>
          <p:nvPr>
            <p:ph idx="2" type="body"/>
          </p:nvPr>
        </p:nvSpPr>
        <p:spPr>
          <a:xfrm>
            <a:off x="457200" y="2174875"/>
            <a:ext cx="4041775" cy="39528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94" name="Google Shape;1994;p486"/>
          <p:cNvSpPr txBox="1"/>
          <p:nvPr>
            <p:ph idx="3" type="body"/>
          </p:nvPr>
        </p:nvSpPr>
        <p:spPr>
          <a:xfrm>
            <a:off x="4645025" y="1535430"/>
            <a:ext cx="4043045" cy="64071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95" name="Google Shape;1995;p486"/>
          <p:cNvSpPr txBox="1"/>
          <p:nvPr>
            <p:ph idx="4" type="body"/>
          </p:nvPr>
        </p:nvSpPr>
        <p:spPr>
          <a:xfrm>
            <a:off x="4645025" y="2174875"/>
            <a:ext cx="4043045" cy="39528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1996" name="Google Shape;1996;p486"/>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486"/>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8" name="Google Shape;1998;p486"/>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999" name="Shape 1999"/>
        <p:cNvGrpSpPr/>
        <p:nvPr/>
      </p:nvGrpSpPr>
      <p:grpSpPr>
        <a:xfrm>
          <a:off x="0" y="0"/>
          <a:ext cx="0" cy="0"/>
          <a:chOff x="0" y="0"/>
          <a:chExt cx="0" cy="0"/>
        </a:xfrm>
      </p:grpSpPr>
      <p:sp>
        <p:nvSpPr>
          <p:cNvPr id="2000" name="Google Shape;2000;p487"/>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1" name="Google Shape;2001;p487"/>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487"/>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487"/>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2004" name="Shape 2004"/>
        <p:cNvGrpSpPr/>
        <p:nvPr/>
      </p:nvGrpSpPr>
      <p:grpSpPr>
        <a:xfrm>
          <a:off x="0" y="0"/>
          <a:ext cx="0" cy="0"/>
          <a:chOff x="0" y="0"/>
          <a:chExt cx="0" cy="0"/>
        </a:xfrm>
      </p:grpSpPr>
      <p:sp>
        <p:nvSpPr>
          <p:cNvPr id="2005" name="Google Shape;2005;p488"/>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488"/>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7" name="Google Shape;2007;p488"/>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2008" name="Shape 2008"/>
        <p:cNvGrpSpPr/>
        <p:nvPr/>
      </p:nvGrpSpPr>
      <p:grpSpPr>
        <a:xfrm>
          <a:off x="0" y="0"/>
          <a:ext cx="0" cy="0"/>
          <a:chOff x="0" y="0"/>
          <a:chExt cx="0" cy="0"/>
        </a:xfrm>
      </p:grpSpPr>
      <p:sp>
        <p:nvSpPr>
          <p:cNvPr id="2009" name="Google Shape;2009;p489"/>
          <p:cNvSpPr txBox="1"/>
          <p:nvPr>
            <p:ph type="title"/>
          </p:nvPr>
        </p:nvSpPr>
        <p:spPr>
          <a:xfrm>
            <a:off x="457200" y="273050"/>
            <a:ext cx="3009900" cy="116332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0" name="Google Shape;2010;p489"/>
          <p:cNvSpPr txBox="1"/>
          <p:nvPr>
            <p:ph idx="1" type="body"/>
          </p:nvPr>
        </p:nvSpPr>
        <p:spPr>
          <a:xfrm>
            <a:off x="3575050" y="273050"/>
            <a:ext cx="5113020" cy="58547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11" name="Google Shape;2011;p489"/>
          <p:cNvSpPr txBox="1"/>
          <p:nvPr>
            <p:ph idx="2" type="body"/>
          </p:nvPr>
        </p:nvSpPr>
        <p:spPr>
          <a:xfrm>
            <a:off x="457200" y="1435100"/>
            <a:ext cx="3009900" cy="46926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12" name="Google Shape;2012;p489"/>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489"/>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4" name="Google Shape;2014;p489"/>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2015" name="Shape 2015"/>
        <p:cNvGrpSpPr/>
        <p:nvPr/>
      </p:nvGrpSpPr>
      <p:grpSpPr>
        <a:xfrm>
          <a:off x="0" y="0"/>
          <a:ext cx="0" cy="0"/>
          <a:chOff x="0" y="0"/>
          <a:chExt cx="0" cy="0"/>
        </a:xfrm>
      </p:grpSpPr>
      <p:sp>
        <p:nvSpPr>
          <p:cNvPr id="2016" name="Google Shape;2016;p490"/>
          <p:cNvSpPr txBox="1"/>
          <p:nvPr>
            <p:ph type="title"/>
          </p:nvPr>
        </p:nvSpPr>
        <p:spPr>
          <a:xfrm>
            <a:off x="1792605" y="4800600"/>
            <a:ext cx="5487670" cy="56832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7" name="Google Shape;2017;p490"/>
          <p:cNvSpPr txBox="1"/>
          <p:nvPr>
            <p:ph idx="2" type="pic"/>
          </p:nvPr>
        </p:nvSpPr>
        <p:spPr>
          <a:xfrm>
            <a:off x="1792605" y="612775"/>
            <a:ext cx="5487670" cy="411607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018" name="Google Shape;2018;p490"/>
          <p:cNvSpPr txBox="1"/>
          <p:nvPr>
            <p:ph idx="1" type="body"/>
          </p:nvPr>
        </p:nvSpPr>
        <p:spPr>
          <a:xfrm>
            <a:off x="1792605" y="5367655"/>
            <a:ext cx="5487670" cy="8058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19" name="Google Shape;2019;p490"/>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0" name="Google Shape;2020;p490"/>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1" name="Google Shape;2021;p490"/>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2022" name="Shape 2022"/>
        <p:cNvGrpSpPr/>
        <p:nvPr/>
      </p:nvGrpSpPr>
      <p:grpSpPr>
        <a:xfrm>
          <a:off x="0" y="0"/>
          <a:ext cx="0" cy="0"/>
          <a:chOff x="0" y="0"/>
          <a:chExt cx="0" cy="0"/>
        </a:xfrm>
      </p:grpSpPr>
      <p:sp>
        <p:nvSpPr>
          <p:cNvPr id="2023" name="Google Shape;2023;p491"/>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4" name="Google Shape;2024;p491"/>
          <p:cNvSpPr txBox="1"/>
          <p:nvPr>
            <p:ph idx="1" type="body"/>
          </p:nvPr>
        </p:nvSpPr>
        <p:spPr>
          <a:xfrm rot="5400000">
            <a:off x="2308860" y="-251460"/>
            <a:ext cx="4527550" cy="823087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25" name="Google Shape;2025;p491"/>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6" name="Google Shape;2026;p491"/>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491"/>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2028" name="Shape 2028"/>
        <p:cNvGrpSpPr/>
        <p:nvPr/>
      </p:nvGrpSpPr>
      <p:grpSpPr>
        <a:xfrm>
          <a:off x="0" y="0"/>
          <a:ext cx="0" cy="0"/>
          <a:chOff x="0" y="0"/>
          <a:chExt cx="0" cy="0"/>
        </a:xfrm>
      </p:grpSpPr>
      <p:sp>
        <p:nvSpPr>
          <p:cNvPr id="2029" name="Google Shape;2029;p492"/>
          <p:cNvSpPr txBox="1"/>
          <p:nvPr>
            <p:ph type="title"/>
          </p:nvPr>
        </p:nvSpPr>
        <p:spPr>
          <a:xfrm rot="5400000">
            <a:off x="4732338" y="2172018"/>
            <a:ext cx="5852795" cy="20586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0" name="Google Shape;2030;p492"/>
          <p:cNvSpPr txBox="1"/>
          <p:nvPr>
            <p:ph idx="1" type="body"/>
          </p:nvPr>
        </p:nvSpPr>
        <p:spPr>
          <a:xfrm rot="5400000">
            <a:off x="541337" y="190818"/>
            <a:ext cx="5852795" cy="602107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31" name="Google Shape;2031;p492"/>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2" name="Google Shape;2032;p492"/>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3" name="Google Shape;2033;p492"/>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040" name="Shape 2040"/>
        <p:cNvGrpSpPr/>
        <p:nvPr/>
      </p:nvGrpSpPr>
      <p:grpSpPr>
        <a:xfrm>
          <a:off x="0" y="0"/>
          <a:ext cx="0" cy="0"/>
          <a:chOff x="0" y="0"/>
          <a:chExt cx="0" cy="0"/>
        </a:xfrm>
      </p:grpSpPr>
      <p:sp>
        <p:nvSpPr>
          <p:cNvPr id="2041" name="Google Shape;2041;p234"/>
          <p:cNvSpPr txBox="1"/>
          <p:nvPr>
            <p:ph type="ctrTitle"/>
          </p:nvPr>
        </p:nvSpPr>
        <p:spPr>
          <a:xfrm>
            <a:off x="685800" y="2130425"/>
            <a:ext cx="7773670" cy="14712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2" name="Google Shape;2042;p234"/>
          <p:cNvSpPr txBox="1"/>
          <p:nvPr>
            <p:ph idx="1" type="subTitle"/>
          </p:nvPr>
        </p:nvSpPr>
        <p:spPr>
          <a:xfrm>
            <a:off x="1371600" y="3886200"/>
            <a:ext cx="6402070" cy="1753870"/>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3" name="Google Shape;2043;p234"/>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4" name="Google Shape;2044;p234"/>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234"/>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046" name="Shape 2046"/>
        <p:cNvGrpSpPr/>
        <p:nvPr/>
      </p:nvGrpSpPr>
      <p:grpSpPr>
        <a:xfrm>
          <a:off x="0" y="0"/>
          <a:ext cx="0" cy="0"/>
          <a:chOff x="0" y="0"/>
          <a:chExt cx="0" cy="0"/>
        </a:xfrm>
      </p:grpSpPr>
      <p:sp>
        <p:nvSpPr>
          <p:cNvPr id="2047" name="Google Shape;2047;p503"/>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8" name="Google Shape;2048;p503"/>
          <p:cNvSpPr txBox="1"/>
          <p:nvPr>
            <p:ph idx="1" type="body"/>
          </p:nvPr>
        </p:nvSpPr>
        <p:spPr>
          <a:xfrm>
            <a:off x="457200" y="1600200"/>
            <a:ext cx="8230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49" name="Google Shape;2049;p503"/>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0" name="Google Shape;2050;p503"/>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503"/>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2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algun Gothic"/>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208" name="Shape 208"/>
        <p:cNvGrpSpPr/>
        <p:nvPr/>
      </p:nvGrpSpPr>
      <p:grpSpPr>
        <a:xfrm>
          <a:off x="0" y="0"/>
          <a:ext cx="0" cy="0"/>
          <a:chOff x="0" y="0"/>
          <a:chExt cx="0" cy="0"/>
        </a:xfrm>
      </p:grpSpPr>
      <p:sp>
        <p:nvSpPr>
          <p:cNvPr id="209" name="Google Shape;209;p28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28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11" name="Google Shape;211;p28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12" name="Google Shape;212;p28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8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28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052" name="Shape 2052"/>
        <p:cNvGrpSpPr/>
        <p:nvPr/>
      </p:nvGrpSpPr>
      <p:grpSpPr>
        <a:xfrm>
          <a:off x="0" y="0"/>
          <a:ext cx="0" cy="0"/>
          <a:chOff x="0" y="0"/>
          <a:chExt cx="0" cy="0"/>
        </a:xfrm>
      </p:grpSpPr>
      <p:sp>
        <p:nvSpPr>
          <p:cNvPr id="2053" name="Google Shape;2053;p504"/>
          <p:cNvSpPr txBox="1"/>
          <p:nvPr>
            <p:ph type="title"/>
          </p:nvPr>
        </p:nvSpPr>
        <p:spPr>
          <a:xfrm>
            <a:off x="722630" y="4406900"/>
            <a:ext cx="7773670" cy="1363345"/>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4" name="Google Shape;2054;p504"/>
          <p:cNvSpPr txBox="1"/>
          <p:nvPr>
            <p:ph idx="1" type="body"/>
          </p:nvPr>
        </p:nvSpPr>
        <p:spPr>
          <a:xfrm>
            <a:off x="722630" y="2907030"/>
            <a:ext cx="7773670" cy="150114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55" name="Google Shape;2055;p504"/>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6" name="Google Shape;2056;p504"/>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504"/>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058" name="Shape 2058"/>
        <p:cNvGrpSpPr/>
        <p:nvPr/>
      </p:nvGrpSpPr>
      <p:grpSpPr>
        <a:xfrm>
          <a:off x="0" y="0"/>
          <a:ext cx="0" cy="0"/>
          <a:chOff x="0" y="0"/>
          <a:chExt cx="0" cy="0"/>
        </a:xfrm>
      </p:grpSpPr>
      <p:sp>
        <p:nvSpPr>
          <p:cNvPr id="2059" name="Google Shape;2059;p505"/>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0" name="Google Shape;2060;p505"/>
          <p:cNvSpPr txBox="1"/>
          <p:nvPr>
            <p:ph idx="1" type="body"/>
          </p:nvPr>
        </p:nvSpPr>
        <p:spPr>
          <a:xfrm>
            <a:off x="457200" y="1600200"/>
            <a:ext cx="4039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61" name="Google Shape;2061;p505"/>
          <p:cNvSpPr txBox="1"/>
          <p:nvPr>
            <p:ph idx="2" type="body"/>
          </p:nvPr>
        </p:nvSpPr>
        <p:spPr>
          <a:xfrm>
            <a:off x="4648200" y="1600200"/>
            <a:ext cx="4039870" cy="45275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62" name="Google Shape;2062;p505"/>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3" name="Google Shape;2063;p505"/>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4" name="Google Shape;2064;p505"/>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2065" name="Shape 2065"/>
        <p:cNvGrpSpPr/>
        <p:nvPr/>
      </p:nvGrpSpPr>
      <p:grpSpPr>
        <a:xfrm>
          <a:off x="0" y="0"/>
          <a:ext cx="0" cy="0"/>
          <a:chOff x="0" y="0"/>
          <a:chExt cx="0" cy="0"/>
        </a:xfrm>
      </p:grpSpPr>
      <p:sp>
        <p:nvSpPr>
          <p:cNvPr id="2066" name="Google Shape;2066;p506"/>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7" name="Google Shape;2067;p506"/>
          <p:cNvSpPr txBox="1"/>
          <p:nvPr>
            <p:ph idx="1" type="body"/>
          </p:nvPr>
        </p:nvSpPr>
        <p:spPr>
          <a:xfrm>
            <a:off x="457200" y="1535430"/>
            <a:ext cx="4041775" cy="64071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68" name="Google Shape;2068;p506"/>
          <p:cNvSpPr txBox="1"/>
          <p:nvPr>
            <p:ph idx="2" type="body"/>
          </p:nvPr>
        </p:nvSpPr>
        <p:spPr>
          <a:xfrm>
            <a:off x="457200" y="2174875"/>
            <a:ext cx="4041775" cy="39528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69" name="Google Shape;2069;p506"/>
          <p:cNvSpPr txBox="1"/>
          <p:nvPr>
            <p:ph idx="3" type="body"/>
          </p:nvPr>
        </p:nvSpPr>
        <p:spPr>
          <a:xfrm>
            <a:off x="4645025" y="1535430"/>
            <a:ext cx="4043045" cy="64071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70" name="Google Shape;2070;p506"/>
          <p:cNvSpPr txBox="1"/>
          <p:nvPr>
            <p:ph idx="4" type="body"/>
          </p:nvPr>
        </p:nvSpPr>
        <p:spPr>
          <a:xfrm>
            <a:off x="4645025" y="2174875"/>
            <a:ext cx="4043045" cy="39528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71" name="Google Shape;2071;p506"/>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2" name="Google Shape;2072;p506"/>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3" name="Google Shape;2073;p506"/>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2074" name="Shape 2074"/>
        <p:cNvGrpSpPr/>
        <p:nvPr/>
      </p:nvGrpSpPr>
      <p:grpSpPr>
        <a:xfrm>
          <a:off x="0" y="0"/>
          <a:ext cx="0" cy="0"/>
          <a:chOff x="0" y="0"/>
          <a:chExt cx="0" cy="0"/>
        </a:xfrm>
      </p:grpSpPr>
      <p:sp>
        <p:nvSpPr>
          <p:cNvPr id="2075" name="Google Shape;2075;p507"/>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6" name="Google Shape;2076;p507"/>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7" name="Google Shape;2077;p507"/>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8" name="Google Shape;2078;p507"/>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2079" name="Shape 2079"/>
        <p:cNvGrpSpPr/>
        <p:nvPr/>
      </p:nvGrpSpPr>
      <p:grpSpPr>
        <a:xfrm>
          <a:off x="0" y="0"/>
          <a:ext cx="0" cy="0"/>
          <a:chOff x="0" y="0"/>
          <a:chExt cx="0" cy="0"/>
        </a:xfrm>
      </p:grpSpPr>
      <p:sp>
        <p:nvSpPr>
          <p:cNvPr id="2080" name="Google Shape;2080;p508"/>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1" name="Google Shape;2081;p508"/>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2" name="Google Shape;2082;p508"/>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2083" name="Shape 2083"/>
        <p:cNvGrpSpPr/>
        <p:nvPr/>
      </p:nvGrpSpPr>
      <p:grpSpPr>
        <a:xfrm>
          <a:off x="0" y="0"/>
          <a:ext cx="0" cy="0"/>
          <a:chOff x="0" y="0"/>
          <a:chExt cx="0" cy="0"/>
        </a:xfrm>
      </p:grpSpPr>
      <p:sp>
        <p:nvSpPr>
          <p:cNvPr id="2084" name="Google Shape;2084;p509"/>
          <p:cNvSpPr txBox="1"/>
          <p:nvPr>
            <p:ph type="title"/>
          </p:nvPr>
        </p:nvSpPr>
        <p:spPr>
          <a:xfrm>
            <a:off x="457200" y="273050"/>
            <a:ext cx="3009900" cy="116332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5" name="Google Shape;2085;p509"/>
          <p:cNvSpPr txBox="1"/>
          <p:nvPr>
            <p:ph idx="1" type="body"/>
          </p:nvPr>
        </p:nvSpPr>
        <p:spPr>
          <a:xfrm>
            <a:off x="3575050" y="273050"/>
            <a:ext cx="5113020" cy="58547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86" name="Google Shape;2086;p509"/>
          <p:cNvSpPr txBox="1"/>
          <p:nvPr>
            <p:ph idx="2" type="body"/>
          </p:nvPr>
        </p:nvSpPr>
        <p:spPr>
          <a:xfrm>
            <a:off x="457200" y="1435100"/>
            <a:ext cx="3009900" cy="46926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87" name="Google Shape;2087;p509"/>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8" name="Google Shape;2088;p509"/>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9" name="Google Shape;2089;p509"/>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2090" name="Shape 2090"/>
        <p:cNvGrpSpPr/>
        <p:nvPr/>
      </p:nvGrpSpPr>
      <p:grpSpPr>
        <a:xfrm>
          <a:off x="0" y="0"/>
          <a:ext cx="0" cy="0"/>
          <a:chOff x="0" y="0"/>
          <a:chExt cx="0" cy="0"/>
        </a:xfrm>
      </p:grpSpPr>
      <p:sp>
        <p:nvSpPr>
          <p:cNvPr id="2091" name="Google Shape;2091;p510"/>
          <p:cNvSpPr txBox="1"/>
          <p:nvPr>
            <p:ph type="title"/>
          </p:nvPr>
        </p:nvSpPr>
        <p:spPr>
          <a:xfrm>
            <a:off x="1792605" y="4800600"/>
            <a:ext cx="5487670" cy="56832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2" name="Google Shape;2092;p510"/>
          <p:cNvSpPr txBox="1"/>
          <p:nvPr>
            <p:ph idx="2" type="pic"/>
          </p:nvPr>
        </p:nvSpPr>
        <p:spPr>
          <a:xfrm>
            <a:off x="1792605" y="612775"/>
            <a:ext cx="5487670" cy="411607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093" name="Google Shape;2093;p510"/>
          <p:cNvSpPr txBox="1"/>
          <p:nvPr>
            <p:ph idx="1" type="body"/>
          </p:nvPr>
        </p:nvSpPr>
        <p:spPr>
          <a:xfrm>
            <a:off x="1792605" y="5367655"/>
            <a:ext cx="5487670" cy="8058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094" name="Google Shape;2094;p510"/>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5" name="Google Shape;2095;p510"/>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6" name="Google Shape;2096;p510"/>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2097" name="Shape 2097"/>
        <p:cNvGrpSpPr/>
        <p:nvPr/>
      </p:nvGrpSpPr>
      <p:grpSpPr>
        <a:xfrm>
          <a:off x="0" y="0"/>
          <a:ext cx="0" cy="0"/>
          <a:chOff x="0" y="0"/>
          <a:chExt cx="0" cy="0"/>
        </a:xfrm>
      </p:grpSpPr>
      <p:sp>
        <p:nvSpPr>
          <p:cNvPr id="2098" name="Google Shape;2098;p511"/>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9" name="Google Shape;2099;p511"/>
          <p:cNvSpPr txBox="1"/>
          <p:nvPr>
            <p:ph idx="1" type="body"/>
          </p:nvPr>
        </p:nvSpPr>
        <p:spPr>
          <a:xfrm rot="5400000">
            <a:off x="2308860" y="-251460"/>
            <a:ext cx="4527550" cy="823087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100" name="Google Shape;2100;p511"/>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511"/>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2" name="Google Shape;2102;p511"/>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2103" name="Shape 2103"/>
        <p:cNvGrpSpPr/>
        <p:nvPr/>
      </p:nvGrpSpPr>
      <p:grpSpPr>
        <a:xfrm>
          <a:off x="0" y="0"/>
          <a:ext cx="0" cy="0"/>
          <a:chOff x="0" y="0"/>
          <a:chExt cx="0" cy="0"/>
        </a:xfrm>
      </p:grpSpPr>
      <p:sp>
        <p:nvSpPr>
          <p:cNvPr id="2104" name="Google Shape;2104;p512"/>
          <p:cNvSpPr txBox="1"/>
          <p:nvPr>
            <p:ph type="title"/>
          </p:nvPr>
        </p:nvSpPr>
        <p:spPr>
          <a:xfrm rot="5400000">
            <a:off x="4732338" y="2172018"/>
            <a:ext cx="5852795" cy="20586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5" name="Google Shape;2105;p512"/>
          <p:cNvSpPr txBox="1"/>
          <p:nvPr>
            <p:ph idx="1" type="body"/>
          </p:nvPr>
        </p:nvSpPr>
        <p:spPr>
          <a:xfrm rot="5400000">
            <a:off x="541337" y="190818"/>
            <a:ext cx="5852795" cy="602107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106" name="Google Shape;2106;p512"/>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512"/>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8" name="Google Shape;2108;p512"/>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15" name="Shape 2115"/>
        <p:cNvGrpSpPr/>
        <p:nvPr/>
      </p:nvGrpSpPr>
      <p:grpSpPr>
        <a:xfrm>
          <a:off x="0" y="0"/>
          <a:ext cx="0" cy="0"/>
          <a:chOff x="0" y="0"/>
          <a:chExt cx="0" cy="0"/>
        </a:xfrm>
      </p:grpSpPr>
      <p:sp>
        <p:nvSpPr>
          <p:cNvPr id="2116" name="Google Shape;2116;gb8063668c1_1_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7" name="Google Shape;2117;gb8063668c1_1_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8" name="Google Shape;2118;gb8063668c1_1_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9" name="Google Shape;2119;gb8063668c1_1_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0" name="Google Shape;2120;gb8063668c1_1_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215" name="Shape 215"/>
        <p:cNvGrpSpPr/>
        <p:nvPr/>
      </p:nvGrpSpPr>
      <p:grpSpPr>
        <a:xfrm>
          <a:off x="0" y="0"/>
          <a:ext cx="0" cy="0"/>
          <a:chOff x="0" y="0"/>
          <a:chExt cx="0" cy="0"/>
        </a:xfrm>
      </p:grpSpPr>
      <p:sp>
        <p:nvSpPr>
          <p:cNvPr id="216" name="Google Shape;216;p28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28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18" name="Google Shape;218;p28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19" name="Google Shape;219;p28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28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28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121" name="Shape 2121"/>
        <p:cNvGrpSpPr/>
        <p:nvPr/>
      </p:nvGrpSpPr>
      <p:grpSpPr>
        <a:xfrm>
          <a:off x="0" y="0"/>
          <a:ext cx="0" cy="0"/>
          <a:chOff x="0" y="0"/>
          <a:chExt cx="0" cy="0"/>
        </a:xfrm>
      </p:grpSpPr>
      <p:sp>
        <p:nvSpPr>
          <p:cNvPr id="2122" name="Google Shape;2122;gb8063668c1_1_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3" name="Google Shape;2123;gb8063668c1_1_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124" name="Google Shape;2124;gb8063668c1_1_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5" name="Google Shape;2125;gb8063668c1_1_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6" name="Google Shape;2126;gb8063668c1_1_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127" name="Shape 2127"/>
        <p:cNvGrpSpPr/>
        <p:nvPr/>
      </p:nvGrpSpPr>
      <p:grpSpPr>
        <a:xfrm>
          <a:off x="0" y="0"/>
          <a:ext cx="0" cy="0"/>
          <a:chOff x="0" y="0"/>
          <a:chExt cx="0" cy="0"/>
        </a:xfrm>
      </p:grpSpPr>
      <p:sp>
        <p:nvSpPr>
          <p:cNvPr id="2128" name="Google Shape;2128;gb8063668c1_1_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algun Gothic"/>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9" name="Google Shape;2129;gb8063668c1_1_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130" name="Google Shape;2130;gb8063668c1_1_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1" name="Google Shape;2131;gb8063668c1_1_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2" name="Google Shape;2132;gb8063668c1_1_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133" name="Shape 2133"/>
        <p:cNvGrpSpPr/>
        <p:nvPr/>
      </p:nvGrpSpPr>
      <p:grpSpPr>
        <a:xfrm>
          <a:off x="0" y="0"/>
          <a:ext cx="0" cy="0"/>
          <a:chOff x="0" y="0"/>
          <a:chExt cx="0" cy="0"/>
        </a:xfrm>
      </p:grpSpPr>
      <p:sp>
        <p:nvSpPr>
          <p:cNvPr id="2134" name="Google Shape;2134;gb8063668c1_1_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5" name="Google Shape;2135;gb8063668c1_1_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36" name="Google Shape;2136;gb8063668c1_1_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37" name="Google Shape;2137;gb8063668c1_1_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8" name="Google Shape;2138;gb8063668c1_1_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gb8063668c1_1_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2140" name="Shape 2140"/>
        <p:cNvGrpSpPr/>
        <p:nvPr/>
      </p:nvGrpSpPr>
      <p:grpSpPr>
        <a:xfrm>
          <a:off x="0" y="0"/>
          <a:ext cx="0" cy="0"/>
          <a:chOff x="0" y="0"/>
          <a:chExt cx="0" cy="0"/>
        </a:xfrm>
      </p:grpSpPr>
      <p:sp>
        <p:nvSpPr>
          <p:cNvPr id="2141" name="Google Shape;2141;gb8063668c1_1_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2" name="Google Shape;2142;gb8063668c1_1_3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143" name="Google Shape;2143;gb8063668c1_1_3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144" name="Google Shape;2144;gb8063668c1_1_3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145" name="Google Shape;2145;gb8063668c1_1_3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146" name="Google Shape;2146;gb8063668c1_1_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7" name="Google Shape;2147;gb8063668c1_1_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8" name="Google Shape;2148;gb8063668c1_1_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2149" name="Shape 2149"/>
        <p:cNvGrpSpPr/>
        <p:nvPr/>
      </p:nvGrpSpPr>
      <p:grpSpPr>
        <a:xfrm>
          <a:off x="0" y="0"/>
          <a:ext cx="0" cy="0"/>
          <a:chOff x="0" y="0"/>
          <a:chExt cx="0" cy="0"/>
        </a:xfrm>
      </p:grpSpPr>
      <p:sp>
        <p:nvSpPr>
          <p:cNvPr id="2150" name="Google Shape;2150;gb8063668c1_1_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1" name="Google Shape;2151;gb8063668c1_1_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gb8063668c1_1_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gb8063668c1_1_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2154" name="Shape 2154"/>
        <p:cNvGrpSpPr/>
        <p:nvPr/>
      </p:nvGrpSpPr>
      <p:grpSpPr>
        <a:xfrm>
          <a:off x="0" y="0"/>
          <a:ext cx="0" cy="0"/>
          <a:chOff x="0" y="0"/>
          <a:chExt cx="0" cy="0"/>
        </a:xfrm>
      </p:grpSpPr>
      <p:sp>
        <p:nvSpPr>
          <p:cNvPr id="2155" name="Google Shape;2155;gb8063668c1_1_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gb8063668c1_1_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7" name="Google Shape;2157;gb8063668c1_1_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2158" name="Shape 2158"/>
        <p:cNvGrpSpPr/>
        <p:nvPr/>
      </p:nvGrpSpPr>
      <p:grpSpPr>
        <a:xfrm>
          <a:off x="0" y="0"/>
          <a:ext cx="0" cy="0"/>
          <a:chOff x="0" y="0"/>
          <a:chExt cx="0" cy="0"/>
        </a:xfrm>
      </p:grpSpPr>
      <p:sp>
        <p:nvSpPr>
          <p:cNvPr id="2159" name="Google Shape;2159;gb8063668c1_1_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0" name="Google Shape;2160;gb8063668c1_1_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161" name="Google Shape;2161;gb8063668c1_1_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162" name="Google Shape;2162;gb8063668c1_1_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gb8063668c1_1_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4" name="Google Shape;2164;gb8063668c1_1_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2165" name="Shape 2165"/>
        <p:cNvGrpSpPr/>
        <p:nvPr/>
      </p:nvGrpSpPr>
      <p:grpSpPr>
        <a:xfrm>
          <a:off x="0" y="0"/>
          <a:ext cx="0" cy="0"/>
          <a:chOff x="0" y="0"/>
          <a:chExt cx="0" cy="0"/>
        </a:xfrm>
      </p:grpSpPr>
      <p:sp>
        <p:nvSpPr>
          <p:cNvPr id="2166" name="Google Shape;2166;gb8063668c1_1_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7" name="Google Shape;2167;gb8063668c1_1_5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2168" name="Google Shape;2168;gb8063668c1_1_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169" name="Google Shape;2169;gb8063668c1_1_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0" name="Google Shape;2170;gb8063668c1_1_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1" name="Google Shape;2171;gb8063668c1_1_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2172" name="Shape 2172"/>
        <p:cNvGrpSpPr/>
        <p:nvPr/>
      </p:nvGrpSpPr>
      <p:grpSpPr>
        <a:xfrm>
          <a:off x="0" y="0"/>
          <a:ext cx="0" cy="0"/>
          <a:chOff x="0" y="0"/>
          <a:chExt cx="0" cy="0"/>
        </a:xfrm>
      </p:grpSpPr>
      <p:sp>
        <p:nvSpPr>
          <p:cNvPr id="2173" name="Google Shape;2173;gb8063668c1_1_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4" name="Google Shape;2174;gb8063668c1_1_63"/>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75" name="Google Shape;2175;gb8063668c1_1_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6" name="Google Shape;2176;gb8063668c1_1_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gb8063668c1_1_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2178" name="Shape 2178"/>
        <p:cNvGrpSpPr/>
        <p:nvPr/>
      </p:nvGrpSpPr>
      <p:grpSpPr>
        <a:xfrm>
          <a:off x="0" y="0"/>
          <a:ext cx="0" cy="0"/>
          <a:chOff x="0" y="0"/>
          <a:chExt cx="0" cy="0"/>
        </a:xfrm>
      </p:grpSpPr>
      <p:sp>
        <p:nvSpPr>
          <p:cNvPr id="2179" name="Google Shape;2179;gb8063668c1_1_6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0" name="Google Shape;2180;gb8063668c1_1_6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81" name="Google Shape;2181;gb8063668c1_1_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2" name="Google Shape;2182;gb8063668c1_1_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3" name="Google Shape;2183;gb8063668c1_1_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222" name="Shape 222"/>
        <p:cNvGrpSpPr/>
        <p:nvPr/>
      </p:nvGrpSpPr>
      <p:grpSpPr>
        <a:xfrm>
          <a:off x="0" y="0"/>
          <a:ext cx="0" cy="0"/>
          <a:chOff x="0" y="0"/>
          <a:chExt cx="0" cy="0"/>
        </a:xfrm>
      </p:grpSpPr>
      <p:sp>
        <p:nvSpPr>
          <p:cNvPr id="223" name="Google Shape;223;p28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28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25" name="Google Shape;225;p28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28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28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228" name="Shape 228"/>
        <p:cNvGrpSpPr/>
        <p:nvPr/>
      </p:nvGrpSpPr>
      <p:grpSpPr>
        <a:xfrm>
          <a:off x="0" y="0"/>
          <a:ext cx="0" cy="0"/>
          <a:chOff x="0" y="0"/>
          <a:chExt cx="0" cy="0"/>
        </a:xfrm>
      </p:grpSpPr>
      <p:sp>
        <p:nvSpPr>
          <p:cNvPr id="229" name="Google Shape;229;p28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28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31" name="Google Shape;231;p28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28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28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035" cy="147066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1435" cy="175323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035" cy="136271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035" cy="150050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14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14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2410" cy="64008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2410" cy="395224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265" cy="116268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2385" cy="585406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265" cy="46920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035" cy="56769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035" cy="4115435"/>
          </a:xfrm>
          <a:prstGeom prst="rect"/>
        </p:spPr>
      </p:sp>
      <p:sp>
        <p:nvSpPr>
          <p:cNvPr id="4" name="Rect 0"/>
          <p:cNvSpPr txBox="1">
            <a:spLocks/>
          </p:cNvSpPr>
          <p:nvPr>
            <p:ph type="body"/>
          </p:nvPr>
        </p:nvSpPr>
        <p:spPr>
          <a:xfrm rot="0">
            <a:off x="1792605" y="5367655"/>
            <a:ext cx="5487035" cy="8051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40" name="Shape 240"/>
        <p:cNvGrpSpPr/>
        <p:nvPr/>
      </p:nvGrpSpPr>
      <p:grpSpPr>
        <a:xfrm>
          <a:off x="0" y="0"/>
          <a:ext cx="0" cy="0"/>
          <a:chOff x="0" y="0"/>
          <a:chExt cx="0" cy="0"/>
        </a:xfrm>
      </p:grpSpPr>
      <p:sp>
        <p:nvSpPr>
          <p:cNvPr id="241" name="Google Shape;241;p185"/>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185"/>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18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18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18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235" cy="452691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035" cy="585216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0435" cy="585216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46" name="Shape 246"/>
        <p:cNvGrpSpPr/>
        <p:nvPr/>
      </p:nvGrpSpPr>
      <p:grpSpPr>
        <a:xfrm>
          <a:off x="0" y="0"/>
          <a:ext cx="0" cy="0"/>
          <a:chOff x="0" y="0"/>
          <a:chExt cx="0" cy="0"/>
        </a:xfrm>
      </p:grpSpPr>
      <p:sp>
        <p:nvSpPr>
          <p:cNvPr id="247" name="Google Shape;247;p28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28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49" name="Google Shape;249;p28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28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28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52" name="Shape 252"/>
        <p:cNvGrpSpPr/>
        <p:nvPr/>
      </p:nvGrpSpPr>
      <p:grpSpPr>
        <a:xfrm>
          <a:off x="0" y="0"/>
          <a:ext cx="0" cy="0"/>
          <a:chOff x="0" y="0"/>
          <a:chExt cx="0" cy="0"/>
        </a:xfrm>
      </p:grpSpPr>
      <p:sp>
        <p:nvSpPr>
          <p:cNvPr id="253" name="Google Shape;253;p28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28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55" name="Google Shape;255;p28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28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28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58" name="Shape 258"/>
        <p:cNvGrpSpPr/>
        <p:nvPr/>
      </p:nvGrpSpPr>
      <p:grpSpPr>
        <a:xfrm>
          <a:off x="0" y="0"/>
          <a:ext cx="0" cy="0"/>
          <a:chOff x="0" y="0"/>
          <a:chExt cx="0" cy="0"/>
        </a:xfrm>
      </p:grpSpPr>
      <p:sp>
        <p:nvSpPr>
          <p:cNvPr id="259" name="Google Shape;259;p28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28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61" name="Google Shape;261;p28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62" name="Google Shape;262;p28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28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28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265" name="Shape 265"/>
        <p:cNvGrpSpPr/>
        <p:nvPr/>
      </p:nvGrpSpPr>
      <p:grpSpPr>
        <a:xfrm>
          <a:off x="0" y="0"/>
          <a:ext cx="0" cy="0"/>
          <a:chOff x="0" y="0"/>
          <a:chExt cx="0" cy="0"/>
        </a:xfrm>
      </p:grpSpPr>
      <p:sp>
        <p:nvSpPr>
          <p:cNvPr id="266" name="Google Shape;266;p28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28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68" name="Google Shape;268;p28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69" name="Google Shape;269;p28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70" name="Google Shape;270;p28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71" name="Google Shape;271;p28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28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28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274" name="Shape 274"/>
        <p:cNvGrpSpPr/>
        <p:nvPr/>
      </p:nvGrpSpPr>
      <p:grpSpPr>
        <a:xfrm>
          <a:off x="0" y="0"/>
          <a:ext cx="0" cy="0"/>
          <a:chOff x="0" y="0"/>
          <a:chExt cx="0" cy="0"/>
        </a:xfrm>
      </p:grpSpPr>
      <p:sp>
        <p:nvSpPr>
          <p:cNvPr id="275" name="Google Shape;275;p28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28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28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28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2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3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279" name="Shape 279"/>
        <p:cNvGrpSpPr/>
        <p:nvPr/>
      </p:nvGrpSpPr>
      <p:grpSpPr>
        <a:xfrm>
          <a:off x="0" y="0"/>
          <a:ext cx="0" cy="0"/>
          <a:chOff x="0" y="0"/>
          <a:chExt cx="0" cy="0"/>
        </a:xfrm>
      </p:grpSpPr>
      <p:sp>
        <p:nvSpPr>
          <p:cNvPr id="280" name="Google Shape;280;p28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28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28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283" name="Shape 283"/>
        <p:cNvGrpSpPr/>
        <p:nvPr/>
      </p:nvGrpSpPr>
      <p:grpSpPr>
        <a:xfrm>
          <a:off x="0" y="0"/>
          <a:ext cx="0" cy="0"/>
          <a:chOff x="0" y="0"/>
          <a:chExt cx="0" cy="0"/>
        </a:xfrm>
      </p:grpSpPr>
      <p:sp>
        <p:nvSpPr>
          <p:cNvPr id="284" name="Google Shape;284;p29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29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86" name="Google Shape;286;p29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87" name="Google Shape;287;p29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29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9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290" name="Shape 290"/>
        <p:cNvGrpSpPr/>
        <p:nvPr/>
      </p:nvGrpSpPr>
      <p:grpSpPr>
        <a:xfrm>
          <a:off x="0" y="0"/>
          <a:ext cx="0" cy="0"/>
          <a:chOff x="0" y="0"/>
          <a:chExt cx="0" cy="0"/>
        </a:xfrm>
      </p:grpSpPr>
      <p:sp>
        <p:nvSpPr>
          <p:cNvPr id="291" name="Google Shape;291;p29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9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93" name="Google Shape;293;p29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94" name="Google Shape;294;p29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29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297" name="Shape 297"/>
        <p:cNvGrpSpPr/>
        <p:nvPr/>
      </p:nvGrpSpPr>
      <p:grpSpPr>
        <a:xfrm>
          <a:off x="0" y="0"/>
          <a:ext cx="0" cy="0"/>
          <a:chOff x="0" y="0"/>
          <a:chExt cx="0" cy="0"/>
        </a:xfrm>
      </p:grpSpPr>
      <p:sp>
        <p:nvSpPr>
          <p:cNvPr id="298" name="Google Shape;298;p29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29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00" name="Google Shape;300;p29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29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29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303" name="Shape 303"/>
        <p:cNvGrpSpPr/>
        <p:nvPr/>
      </p:nvGrpSpPr>
      <p:grpSpPr>
        <a:xfrm>
          <a:off x="0" y="0"/>
          <a:ext cx="0" cy="0"/>
          <a:chOff x="0" y="0"/>
          <a:chExt cx="0" cy="0"/>
        </a:xfrm>
      </p:grpSpPr>
      <p:sp>
        <p:nvSpPr>
          <p:cNvPr id="304" name="Google Shape;304;p29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29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06" name="Google Shape;306;p29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29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29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315" name="Shape 315"/>
        <p:cNvGrpSpPr/>
        <p:nvPr/>
      </p:nvGrpSpPr>
      <p:grpSpPr>
        <a:xfrm>
          <a:off x="0" y="0"/>
          <a:ext cx="0" cy="0"/>
          <a:chOff x="0" y="0"/>
          <a:chExt cx="0" cy="0"/>
        </a:xfrm>
      </p:grpSpPr>
      <p:sp>
        <p:nvSpPr>
          <p:cNvPr id="316" name="Google Shape;316;p187"/>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187"/>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18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18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18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321" name="Shape 321"/>
        <p:cNvGrpSpPr/>
        <p:nvPr/>
      </p:nvGrpSpPr>
      <p:grpSpPr>
        <a:xfrm>
          <a:off x="0" y="0"/>
          <a:ext cx="0" cy="0"/>
          <a:chOff x="0" y="0"/>
          <a:chExt cx="0" cy="0"/>
        </a:xfrm>
      </p:grpSpPr>
      <p:sp>
        <p:nvSpPr>
          <p:cNvPr id="322" name="Google Shape;322;p29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29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24" name="Google Shape;324;p29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 name="Google Shape;325;p29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29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27" name="Shape 327"/>
        <p:cNvGrpSpPr/>
        <p:nvPr/>
      </p:nvGrpSpPr>
      <p:grpSpPr>
        <a:xfrm>
          <a:off x="0" y="0"/>
          <a:ext cx="0" cy="0"/>
          <a:chOff x="0" y="0"/>
          <a:chExt cx="0" cy="0"/>
        </a:xfrm>
      </p:grpSpPr>
      <p:sp>
        <p:nvSpPr>
          <p:cNvPr id="328" name="Google Shape;328;p29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9" name="Google Shape;329;p29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30" name="Google Shape;330;p29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29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29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3" name="Shape 333"/>
        <p:cNvGrpSpPr/>
        <p:nvPr/>
      </p:nvGrpSpPr>
      <p:grpSpPr>
        <a:xfrm>
          <a:off x="0" y="0"/>
          <a:ext cx="0" cy="0"/>
          <a:chOff x="0" y="0"/>
          <a:chExt cx="0" cy="0"/>
        </a:xfrm>
      </p:grpSpPr>
      <p:sp>
        <p:nvSpPr>
          <p:cNvPr id="334" name="Google Shape;334;p29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29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36" name="Google Shape;336;p29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37" name="Google Shape;337;p29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29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29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40" name="Shape 340"/>
        <p:cNvGrpSpPr/>
        <p:nvPr/>
      </p:nvGrpSpPr>
      <p:grpSpPr>
        <a:xfrm>
          <a:off x="0" y="0"/>
          <a:ext cx="0" cy="0"/>
          <a:chOff x="0" y="0"/>
          <a:chExt cx="0" cy="0"/>
        </a:xfrm>
      </p:grpSpPr>
      <p:sp>
        <p:nvSpPr>
          <p:cNvPr id="341" name="Google Shape;341;p29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2" name="Google Shape;342;p29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43" name="Google Shape;343;p29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44" name="Google Shape;344;p29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45" name="Google Shape;345;p29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46" name="Google Shape;346;p29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29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29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3670" cy="147129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070" cy="175387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3670" cy="136334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3670" cy="150114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39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2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349" name="Shape 349"/>
        <p:cNvGrpSpPr/>
        <p:nvPr/>
      </p:nvGrpSpPr>
      <p:grpSpPr>
        <a:xfrm>
          <a:off x="0" y="0"/>
          <a:ext cx="0" cy="0"/>
          <a:chOff x="0" y="0"/>
          <a:chExt cx="0" cy="0"/>
        </a:xfrm>
      </p:grpSpPr>
      <p:sp>
        <p:nvSpPr>
          <p:cNvPr id="350" name="Google Shape;350;p29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29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29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3" name="Google Shape;353;p29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177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177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045" cy="64071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045" cy="395287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09900" cy="116332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020" cy="585470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09900" cy="46926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7670" cy="56832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7670" cy="4116070"/>
          </a:xfrm>
          <a:prstGeom prst="rect"/>
        </p:spPr>
      </p:sp>
      <p:sp>
        <p:nvSpPr>
          <p:cNvPr id="4" name="Rect 0"/>
          <p:cNvSpPr txBox="1">
            <a:spLocks/>
          </p:cNvSpPr>
          <p:nvPr>
            <p:ph type="body"/>
          </p:nvPr>
        </p:nvSpPr>
        <p:spPr>
          <a:xfrm rot="0">
            <a:off x="1792605" y="5367655"/>
            <a:ext cx="5487670" cy="80581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0870" cy="452755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8670" cy="5852795"/>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070" cy="585279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354" name="Shape 354"/>
        <p:cNvGrpSpPr/>
        <p:nvPr/>
      </p:nvGrpSpPr>
      <p:grpSpPr>
        <a:xfrm>
          <a:off x="0" y="0"/>
          <a:ext cx="0" cy="0"/>
          <a:chOff x="0" y="0"/>
          <a:chExt cx="0" cy="0"/>
        </a:xfrm>
      </p:grpSpPr>
      <p:sp>
        <p:nvSpPr>
          <p:cNvPr id="355" name="Google Shape;355;p29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29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29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358" name="Shape 358"/>
        <p:cNvGrpSpPr/>
        <p:nvPr/>
      </p:nvGrpSpPr>
      <p:grpSpPr>
        <a:xfrm>
          <a:off x="0" y="0"/>
          <a:ext cx="0" cy="0"/>
          <a:chOff x="0" y="0"/>
          <a:chExt cx="0" cy="0"/>
        </a:xfrm>
      </p:grpSpPr>
      <p:sp>
        <p:nvSpPr>
          <p:cNvPr id="359" name="Google Shape;359;p30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30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61" name="Google Shape;361;p30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62" name="Google Shape;362;p30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3" name="Google Shape;363;p30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30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365" name="Shape 365"/>
        <p:cNvGrpSpPr/>
        <p:nvPr/>
      </p:nvGrpSpPr>
      <p:grpSpPr>
        <a:xfrm>
          <a:off x="0" y="0"/>
          <a:ext cx="0" cy="0"/>
          <a:chOff x="0" y="0"/>
          <a:chExt cx="0" cy="0"/>
        </a:xfrm>
      </p:grpSpPr>
      <p:sp>
        <p:nvSpPr>
          <p:cNvPr id="366" name="Google Shape;366;p30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30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368" name="Google Shape;368;p30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69" name="Google Shape;369;p30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 name="Google Shape;370;p30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30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372" name="Shape 372"/>
        <p:cNvGrpSpPr/>
        <p:nvPr/>
      </p:nvGrpSpPr>
      <p:grpSpPr>
        <a:xfrm>
          <a:off x="0" y="0"/>
          <a:ext cx="0" cy="0"/>
          <a:chOff x="0" y="0"/>
          <a:chExt cx="0" cy="0"/>
        </a:xfrm>
      </p:grpSpPr>
      <p:sp>
        <p:nvSpPr>
          <p:cNvPr id="373" name="Google Shape;373;p30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4" name="Google Shape;374;p30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75" name="Google Shape;375;p30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30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 name="Google Shape;377;p30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378" name="Shape 378"/>
        <p:cNvGrpSpPr/>
        <p:nvPr/>
      </p:nvGrpSpPr>
      <p:grpSpPr>
        <a:xfrm>
          <a:off x="0" y="0"/>
          <a:ext cx="0" cy="0"/>
          <a:chOff x="0" y="0"/>
          <a:chExt cx="0" cy="0"/>
        </a:xfrm>
      </p:grpSpPr>
      <p:sp>
        <p:nvSpPr>
          <p:cNvPr id="379" name="Google Shape;379;p30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30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81" name="Google Shape;381;p30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 name="Google Shape;382;p30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30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p:cNvSpPr>
          <p:nvPr>
            <p:ph type="ctrTitle"/>
          </p:nvPr>
        </p:nvSpPr>
        <p:spPr>
          <a:xfrm rot="0">
            <a:off x="685800" y="2130425"/>
            <a:ext cx="7774305" cy="147193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subTitle"/>
          </p:nvPr>
        </p:nvSpPr>
        <p:spPr>
          <a:xfrm rot="0">
            <a:off x="1371600" y="3886200"/>
            <a:ext cx="6402705" cy="175450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부제목 스타일 편집</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p:cNvSpPr>
          <p:nvPr>
            <p:ph type="title"/>
          </p:nvPr>
        </p:nvSpPr>
        <p:spPr>
          <a:xfrm rot="0">
            <a:off x="722630" y="4406900"/>
            <a:ext cx="7774305" cy="136398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722630" y="2907030"/>
            <a:ext cx="7774305" cy="150177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457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obj"/>
          </p:nvPr>
        </p:nvSpPr>
        <p:spPr>
          <a:xfrm rot="0">
            <a:off x="4648200" y="1600200"/>
            <a:ext cx="4040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535430"/>
            <a:ext cx="404241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4" name="Rect 0"/>
          <p:cNvSpPr txBox="1">
            <a:spLocks/>
          </p:cNvSpPr>
          <p:nvPr>
            <p:ph type="obj"/>
          </p:nvPr>
        </p:nvSpPr>
        <p:spPr>
          <a:xfrm rot="0">
            <a:off x="457200" y="2174875"/>
            <a:ext cx="404241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5" name="Rect 0"/>
          <p:cNvSpPr txBox="1">
            <a:spLocks/>
          </p:cNvSpPr>
          <p:nvPr>
            <p:ph type="body"/>
          </p:nvPr>
        </p:nvSpPr>
        <p:spPr>
          <a:xfrm rot="0">
            <a:off x="4645025" y="1535430"/>
            <a:ext cx="4043680" cy="64135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6" name="Rect 0"/>
          <p:cNvSpPr txBox="1">
            <a:spLocks/>
          </p:cNvSpPr>
          <p:nvPr>
            <p:ph type="obj"/>
          </p:nvPr>
        </p:nvSpPr>
        <p:spPr>
          <a:xfrm rot="0">
            <a:off x="4645025" y="2174875"/>
            <a:ext cx="4043680" cy="395351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7"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8"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9"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4"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5"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3"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4"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3050"/>
            <a:ext cx="3010535" cy="1163955"/>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obj"/>
          </p:nvPr>
        </p:nvSpPr>
        <p:spPr>
          <a:xfrm rot="0">
            <a:off x="3575050" y="273050"/>
            <a:ext cx="5113655" cy="585533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body"/>
          </p:nvPr>
        </p:nvSpPr>
        <p:spPr>
          <a:xfrm rot="0">
            <a:off x="457200" y="1435100"/>
            <a:ext cx="3010535" cy="4693285"/>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p:cNvSpPr>
          <p:nvPr>
            <p:ph type="title"/>
          </p:nvPr>
        </p:nvSpPr>
        <p:spPr>
          <a:xfrm rot="0">
            <a:off x="1792605" y="4800600"/>
            <a:ext cx="5488305" cy="568960"/>
          </a:xfrm>
          <a:prstGeom prst="rect"/>
        </p:spPr>
        <p:txBody>
          <a:bodyPr wrap="square" lIns="91440" tIns="45720" rIns="91440" bIns="45720" vert="horz" anchor="b">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pic"/>
          </p:nvPr>
        </p:nvSpPr>
        <p:spPr>
          <a:xfrm rot="0">
            <a:off x="1792605" y="612775"/>
            <a:ext cx="5488305" cy="4116705"/>
          </a:xfrm>
          <a:prstGeom prst="rect"/>
        </p:spPr>
      </p:sp>
      <p:sp>
        <p:nvSpPr>
          <p:cNvPr id="4" name="Rect 0"/>
          <p:cNvSpPr txBox="1">
            <a:spLocks/>
          </p:cNvSpPr>
          <p:nvPr>
            <p:ph type="body"/>
          </p:nvPr>
        </p:nvSpPr>
        <p:spPr>
          <a:xfrm rot="0">
            <a:off x="1792605" y="5367655"/>
            <a:ext cx="5488305" cy="806450"/>
          </a:xfrm>
          <a:prstGeom prst="rect"/>
        </p:spPr>
        <p:txBody>
          <a:bodyPr wrap="square" lIns="91440" tIns="45720" rIns="91440" bIns="45720" vert="horz" anchor="t">
            <a:normAutofit fontScale="100000" lnSpcReduction="0"/>
          </a:bodyPr>
          <a:lstStyle/>
          <a:p>
            <a:pPr marL="0" indent="0" latinLnBrk="0">
              <a:buFontTx/>
              <a:buNone/>
            </a:pPr>
            <a:r>
              <a:rPr>
                <a:latin typeface="맑은 고딕" charset="0"/>
                <a:ea typeface="맑은 고딕" charset="0"/>
              </a:rPr>
              <a:t>마스터 텍스트 스타일을 편집합니다</a:t>
            </a:r>
          </a:p>
        </p:txBody>
      </p:sp>
      <p:sp>
        <p:nvSpPr>
          <p:cNvPr id="5"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6"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7"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390" name="Shape 390"/>
        <p:cNvGrpSpPr/>
        <p:nvPr/>
      </p:nvGrpSpPr>
      <p:grpSpPr>
        <a:xfrm>
          <a:off x="0" y="0"/>
          <a:ext cx="0" cy="0"/>
          <a:chOff x="0" y="0"/>
          <a:chExt cx="0" cy="0"/>
        </a:xfrm>
      </p:grpSpPr>
      <p:sp>
        <p:nvSpPr>
          <p:cNvPr id="391" name="Google Shape;391;p189"/>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2" name="Google Shape;392;p189"/>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18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 name="Google Shape;394;p18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 name="Google Shape;395;p18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1600200"/>
            <a:ext cx="8231505" cy="4528185"/>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p:cNvSpPr>
          <p:nvPr>
            <p:ph type="title" orient="vert"/>
          </p:nvPr>
        </p:nvSpPr>
        <p:spPr>
          <a:xfrm rot="0">
            <a:off x="6629400" y="274955"/>
            <a:ext cx="2059305" cy="5853430"/>
          </a:xfrm>
          <a:prstGeom prst="rect"/>
        </p:spPr>
        <p:txBody>
          <a:bodyPr wrap="square" lIns="91440" tIns="45720" rIns="91440" bIns="45720" vert="eaVert"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orient="vert"/>
          </p:nvPr>
        </p:nvSpPr>
        <p:spPr>
          <a:xfrm rot="0">
            <a:off x="457200" y="274955"/>
            <a:ext cx="6021705" cy="5853430"/>
          </a:xfrm>
          <a:prstGeom prst="rect"/>
        </p:spPr>
        <p:txBody>
          <a:bodyPr wrap="square" lIns="91440" tIns="45720" rIns="91440" bIns="45720" vert="eaVert"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396" name="Shape 396"/>
        <p:cNvGrpSpPr/>
        <p:nvPr/>
      </p:nvGrpSpPr>
      <p:grpSpPr>
        <a:xfrm>
          <a:off x="0" y="0"/>
          <a:ext cx="0" cy="0"/>
          <a:chOff x="0" y="0"/>
          <a:chExt cx="0" cy="0"/>
        </a:xfrm>
      </p:grpSpPr>
      <p:sp>
        <p:nvSpPr>
          <p:cNvPr id="397" name="Google Shape;397;p30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8" name="Google Shape;398;p30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99" name="Google Shape;399;p30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0" name="Google Shape;400;p30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1" name="Google Shape;401;p30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402" name="Shape 402"/>
        <p:cNvGrpSpPr/>
        <p:nvPr/>
      </p:nvGrpSpPr>
      <p:grpSpPr>
        <a:xfrm>
          <a:off x="0" y="0"/>
          <a:ext cx="0" cy="0"/>
          <a:chOff x="0" y="0"/>
          <a:chExt cx="0" cy="0"/>
        </a:xfrm>
      </p:grpSpPr>
      <p:sp>
        <p:nvSpPr>
          <p:cNvPr id="403" name="Google Shape;403;p30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4" name="Google Shape;404;p30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05" name="Google Shape;405;p30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30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 name="Google Shape;407;p30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408" name="Shape 408"/>
        <p:cNvGrpSpPr/>
        <p:nvPr/>
      </p:nvGrpSpPr>
      <p:grpSpPr>
        <a:xfrm>
          <a:off x="0" y="0"/>
          <a:ext cx="0" cy="0"/>
          <a:chOff x="0" y="0"/>
          <a:chExt cx="0" cy="0"/>
        </a:xfrm>
      </p:grpSpPr>
      <p:sp>
        <p:nvSpPr>
          <p:cNvPr id="409" name="Google Shape;409;p30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30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11" name="Google Shape;411;p30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12" name="Google Shape;412;p30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30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30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2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15" name="Shape 415"/>
        <p:cNvGrpSpPr/>
        <p:nvPr/>
      </p:nvGrpSpPr>
      <p:grpSpPr>
        <a:xfrm>
          <a:off x="0" y="0"/>
          <a:ext cx="0" cy="0"/>
          <a:chOff x="0" y="0"/>
          <a:chExt cx="0" cy="0"/>
        </a:xfrm>
      </p:grpSpPr>
      <p:sp>
        <p:nvSpPr>
          <p:cNvPr id="416" name="Google Shape;416;p30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30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18" name="Google Shape;418;p30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19" name="Google Shape;419;p30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20" name="Google Shape;420;p30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21" name="Google Shape;421;p30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 name="Google Shape;422;p30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 name="Google Shape;423;p30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24" name="Shape 424"/>
        <p:cNvGrpSpPr/>
        <p:nvPr/>
      </p:nvGrpSpPr>
      <p:grpSpPr>
        <a:xfrm>
          <a:off x="0" y="0"/>
          <a:ext cx="0" cy="0"/>
          <a:chOff x="0" y="0"/>
          <a:chExt cx="0" cy="0"/>
        </a:xfrm>
      </p:grpSpPr>
      <p:sp>
        <p:nvSpPr>
          <p:cNvPr id="425" name="Google Shape;425;p30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6" name="Google Shape;426;p30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30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8" name="Google Shape;428;p30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429" name="Shape 429"/>
        <p:cNvGrpSpPr/>
        <p:nvPr/>
      </p:nvGrpSpPr>
      <p:grpSpPr>
        <a:xfrm>
          <a:off x="0" y="0"/>
          <a:ext cx="0" cy="0"/>
          <a:chOff x="0" y="0"/>
          <a:chExt cx="0" cy="0"/>
        </a:xfrm>
      </p:grpSpPr>
      <p:sp>
        <p:nvSpPr>
          <p:cNvPr id="430" name="Google Shape;430;p30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30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30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433" name="Shape 433"/>
        <p:cNvGrpSpPr/>
        <p:nvPr/>
      </p:nvGrpSpPr>
      <p:grpSpPr>
        <a:xfrm>
          <a:off x="0" y="0"/>
          <a:ext cx="0" cy="0"/>
          <a:chOff x="0" y="0"/>
          <a:chExt cx="0" cy="0"/>
        </a:xfrm>
      </p:grpSpPr>
      <p:sp>
        <p:nvSpPr>
          <p:cNvPr id="434" name="Google Shape;434;p31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5" name="Google Shape;435;p31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36" name="Google Shape;436;p31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37" name="Google Shape;437;p31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31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9" name="Google Shape;439;p31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440" name="Shape 440"/>
        <p:cNvGrpSpPr/>
        <p:nvPr/>
      </p:nvGrpSpPr>
      <p:grpSpPr>
        <a:xfrm>
          <a:off x="0" y="0"/>
          <a:ext cx="0" cy="0"/>
          <a:chOff x="0" y="0"/>
          <a:chExt cx="0" cy="0"/>
        </a:xfrm>
      </p:grpSpPr>
      <p:sp>
        <p:nvSpPr>
          <p:cNvPr id="441" name="Google Shape;441;p31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2" name="Google Shape;442;p31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443" name="Google Shape;443;p31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44" name="Google Shape;444;p31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5" name="Google Shape;445;p31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6" name="Google Shape;446;p31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447" name="Shape 447"/>
        <p:cNvGrpSpPr/>
        <p:nvPr/>
      </p:nvGrpSpPr>
      <p:grpSpPr>
        <a:xfrm>
          <a:off x="0" y="0"/>
          <a:ext cx="0" cy="0"/>
          <a:chOff x="0" y="0"/>
          <a:chExt cx="0" cy="0"/>
        </a:xfrm>
      </p:grpSpPr>
      <p:sp>
        <p:nvSpPr>
          <p:cNvPr id="448" name="Google Shape;448;p31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9" name="Google Shape;449;p31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50" name="Google Shape;450;p31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31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 name="Google Shape;452;p31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453" name="Shape 453"/>
        <p:cNvGrpSpPr/>
        <p:nvPr/>
      </p:nvGrpSpPr>
      <p:grpSpPr>
        <a:xfrm>
          <a:off x="0" y="0"/>
          <a:ext cx="0" cy="0"/>
          <a:chOff x="0" y="0"/>
          <a:chExt cx="0" cy="0"/>
        </a:xfrm>
      </p:grpSpPr>
      <p:sp>
        <p:nvSpPr>
          <p:cNvPr id="454" name="Google Shape;454;p31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5" name="Google Shape;455;p31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56" name="Google Shape;456;p31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 name="Google Shape;457;p31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 name="Google Shape;458;p31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465" name="Shape 465"/>
        <p:cNvGrpSpPr/>
        <p:nvPr/>
      </p:nvGrpSpPr>
      <p:grpSpPr>
        <a:xfrm>
          <a:off x="0" y="0"/>
          <a:ext cx="0" cy="0"/>
          <a:chOff x="0" y="0"/>
          <a:chExt cx="0" cy="0"/>
        </a:xfrm>
      </p:grpSpPr>
      <p:sp>
        <p:nvSpPr>
          <p:cNvPr id="466" name="Google Shape;466;p191"/>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7" name="Google Shape;467;p191"/>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8" name="Google Shape;468;p19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19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0" name="Google Shape;470;p19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471" name="Shape 471"/>
        <p:cNvGrpSpPr/>
        <p:nvPr/>
      </p:nvGrpSpPr>
      <p:grpSpPr>
        <a:xfrm>
          <a:off x="0" y="0"/>
          <a:ext cx="0" cy="0"/>
          <a:chOff x="0" y="0"/>
          <a:chExt cx="0" cy="0"/>
        </a:xfrm>
      </p:grpSpPr>
      <p:sp>
        <p:nvSpPr>
          <p:cNvPr id="472" name="Google Shape;472;p31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3" name="Google Shape;473;p31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74" name="Google Shape;474;p31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31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6" name="Google Shape;476;p31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477" name="Shape 477"/>
        <p:cNvGrpSpPr/>
        <p:nvPr/>
      </p:nvGrpSpPr>
      <p:grpSpPr>
        <a:xfrm>
          <a:off x="0" y="0"/>
          <a:ext cx="0" cy="0"/>
          <a:chOff x="0" y="0"/>
          <a:chExt cx="0" cy="0"/>
        </a:xfrm>
      </p:grpSpPr>
      <p:sp>
        <p:nvSpPr>
          <p:cNvPr id="478" name="Google Shape;478;p31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9" name="Google Shape;479;p31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80" name="Google Shape;480;p31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 name="Google Shape;481;p31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 name="Google Shape;482;p31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2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483" name="Shape 483"/>
        <p:cNvGrpSpPr/>
        <p:nvPr/>
      </p:nvGrpSpPr>
      <p:grpSpPr>
        <a:xfrm>
          <a:off x="0" y="0"/>
          <a:ext cx="0" cy="0"/>
          <a:chOff x="0" y="0"/>
          <a:chExt cx="0" cy="0"/>
        </a:xfrm>
      </p:grpSpPr>
      <p:sp>
        <p:nvSpPr>
          <p:cNvPr id="484" name="Google Shape;484;p31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5" name="Google Shape;485;p31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86" name="Google Shape;486;p31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87" name="Google Shape;487;p31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 name="Google Shape;488;p31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 name="Google Shape;489;p31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90" name="Shape 490"/>
        <p:cNvGrpSpPr/>
        <p:nvPr/>
      </p:nvGrpSpPr>
      <p:grpSpPr>
        <a:xfrm>
          <a:off x="0" y="0"/>
          <a:ext cx="0" cy="0"/>
          <a:chOff x="0" y="0"/>
          <a:chExt cx="0" cy="0"/>
        </a:xfrm>
      </p:grpSpPr>
      <p:sp>
        <p:nvSpPr>
          <p:cNvPr id="491" name="Google Shape;491;p31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2" name="Google Shape;492;p31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93" name="Google Shape;493;p31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94" name="Google Shape;494;p31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95" name="Google Shape;495;p31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96" name="Google Shape;496;p31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 name="Google Shape;497;p31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31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9" name="Shape 499"/>
        <p:cNvGrpSpPr/>
        <p:nvPr/>
      </p:nvGrpSpPr>
      <p:grpSpPr>
        <a:xfrm>
          <a:off x="0" y="0"/>
          <a:ext cx="0" cy="0"/>
          <a:chOff x="0" y="0"/>
          <a:chExt cx="0" cy="0"/>
        </a:xfrm>
      </p:grpSpPr>
      <p:sp>
        <p:nvSpPr>
          <p:cNvPr id="500" name="Google Shape;500;p31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1" name="Google Shape;501;p31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2" name="Google Shape;502;p31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3" name="Google Shape;503;p31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04" name="Shape 504"/>
        <p:cNvGrpSpPr/>
        <p:nvPr/>
      </p:nvGrpSpPr>
      <p:grpSpPr>
        <a:xfrm>
          <a:off x="0" y="0"/>
          <a:ext cx="0" cy="0"/>
          <a:chOff x="0" y="0"/>
          <a:chExt cx="0" cy="0"/>
        </a:xfrm>
      </p:grpSpPr>
      <p:sp>
        <p:nvSpPr>
          <p:cNvPr id="505" name="Google Shape;505;p31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6" name="Google Shape;506;p31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7" name="Google Shape;507;p31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08" name="Shape 508"/>
        <p:cNvGrpSpPr/>
        <p:nvPr/>
      </p:nvGrpSpPr>
      <p:grpSpPr>
        <a:xfrm>
          <a:off x="0" y="0"/>
          <a:ext cx="0" cy="0"/>
          <a:chOff x="0" y="0"/>
          <a:chExt cx="0" cy="0"/>
        </a:xfrm>
      </p:grpSpPr>
      <p:sp>
        <p:nvSpPr>
          <p:cNvPr id="509" name="Google Shape;509;p32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0" name="Google Shape;510;p32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11" name="Google Shape;511;p32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12" name="Google Shape;512;p32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32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 name="Google Shape;514;p32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515" name="Shape 515"/>
        <p:cNvGrpSpPr/>
        <p:nvPr/>
      </p:nvGrpSpPr>
      <p:grpSpPr>
        <a:xfrm>
          <a:off x="0" y="0"/>
          <a:ext cx="0" cy="0"/>
          <a:chOff x="0" y="0"/>
          <a:chExt cx="0" cy="0"/>
        </a:xfrm>
      </p:grpSpPr>
      <p:sp>
        <p:nvSpPr>
          <p:cNvPr id="516" name="Google Shape;516;p32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7" name="Google Shape;517;p32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18" name="Google Shape;518;p32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19" name="Google Shape;519;p32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 name="Google Shape;520;p32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 name="Google Shape;521;p32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522" name="Shape 522"/>
        <p:cNvGrpSpPr/>
        <p:nvPr/>
      </p:nvGrpSpPr>
      <p:grpSpPr>
        <a:xfrm>
          <a:off x="0" y="0"/>
          <a:ext cx="0" cy="0"/>
          <a:chOff x="0" y="0"/>
          <a:chExt cx="0" cy="0"/>
        </a:xfrm>
      </p:grpSpPr>
      <p:sp>
        <p:nvSpPr>
          <p:cNvPr id="523" name="Google Shape;523;p32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4" name="Google Shape;524;p32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25" name="Google Shape;525;p32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 name="Google Shape;526;p32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32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528" name="Shape 528"/>
        <p:cNvGrpSpPr/>
        <p:nvPr/>
      </p:nvGrpSpPr>
      <p:grpSpPr>
        <a:xfrm>
          <a:off x="0" y="0"/>
          <a:ext cx="0" cy="0"/>
          <a:chOff x="0" y="0"/>
          <a:chExt cx="0" cy="0"/>
        </a:xfrm>
      </p:grpSpPr>
      <p:sp>
        <p:nvSpPr>
          <p:cNvPr id="529" name="Google Shape;529;p32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0" name="Google Shape;530;p32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31" name="Google Shape;531;p32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2" name="Google Shape;532;p32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32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540" name="Shape 540"/>
        <p:cNvGrpSpPr/>
        <p:nvPr/>
      </p:nvGrpSpPr>
      <p:grpSpPr>
        <a:xfrm>
          <a:off x="0" y="0"/>
          <a:ext cx="0" cy="0"/>
          <a:chOff x="0" y="0"/>
          <a:chExt cx="0" cy="0"/>
        </a:xfrm>
      </p:grpSpPr>
      <p:sp>
        <p:nvSpPr>
          <p:cNvPr id="541" name="Google Shape;541;p193"/>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2" name="Google Shape;542;p193"/>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3" name="Google Shape;543;p19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19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5" name="Google Shape;545;p19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46" name="Shape 546"/>
        <p:cNvGrpSpPr/>
        <p:nvPr/>
      </p:nvGrpSpPr>
      <p:grpSpPr>
        <a:xfrm>
          <a:off x="0" y="0"/>
          <a:ext cx="0" cy="0"/>
          <a:chOff x="0" y="0"/>
          <a:chExt cx="0" cy="0"/>
        </a:xfrm>
      </p:grpSpPr>
      <p:sp>
        <p:nvSpPr>
          <p:cNvPr id="547" name="Google Shape;547;p25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8" name="Google Shape;548;p25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49" name="Google Shape;549;p25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25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1" name="Google Shape;551;p25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2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552" name="Shape 552"/>
        <p:cNvGrpSpPr/>
        <p:nvPr/>
      </p:nvGrpSpPr>
      <p:grpSpPr>
        <a:xfrm>
          <a:off x="0" y="0"/>
          <a:ext cx="0" cy="0"/>
          <a:chOff x="0" y="0"/>
          <a:chExt cx="0" cy="0"/>
        </a:xfrm>
      </p:grpSpPr>
      <p:sp>
        <p:nvSpPr>
          <p:cNvPr id="553" name="Google Shape;553;p25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4" name="Google Shape;554;p25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55" name="Google Shape;555;p25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6" name="Google Shape;556;p25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 name="Google Shape;557;p25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558" name="Shape 558"/>
        <p:cNvGrpSpPr/>
        <p:nvPr/>
      </p:nvGrpSpPr>
      <p:grpSpPr>
        <a:xfrm>
          <a:off x="0" y="0"/>
          <a:ext cx="0" cy="0"/>
          <a:chOff x="0" y="0"/>
          <a:chExt cx="0" cy="0"/>
        </a:xfrm>
      </p:grpSpPr>
      <p:sp>
        <p:nvSpPr>
          <p:cNvPr id="559" name="Google Shape;559;p25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25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61" name="Google Shape;561;p25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62" name="Google Shape;562;p25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 name="Google Shape;563;p25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4" name="Google Shape;564;p25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565" name="Shape 565"/>
        <p:cNvGrpSpPr/>
        <p:nvPr/>
      </p:nvGrpSpPr>
      <p:grpSpPr>
        <a:xfrm>
          <a:off x="0" y="0"/>
          <a:ext cx="0" cy="0"/>
          <a:chOff x="0" y="0"/>
          <a:chExt cx="0" cy="0"/>
        </a:xfrm>
      </p:grpSpPr>
      <p:sp>
        <p:nvSpPr>
          <p:cNvPr id="566" name="Google Shape;566;p25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7" name="Google Shape;567;p25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68" name="Google Shape;568;p25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69" name="Google Shape;569;p25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70" name="Google Shape;570;p25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71" name="Google Shape;571;p25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25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25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74" name="Shape 574"/>
        <p:cNvGrpSpPr/>
        <p:nvPr/>
      </p:nvGrpSpPr>
      <p:grpSpPr>
        <a:xfrm>
          <a:off x="0" y="0"/>
          <a:ext cx="0" cy="0"/>
          <a:chOff x="0" y="0"/>
          <a:chExt cx="0" cy="0"/>
        </a:xfrm>
      </p:grpSpPr>
      <p:sp>
        <p:nvSpPr>
          <p:cNvPr id="575" name="Google Shape;575;p25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6" name="Google Shape;576;p25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7" name="Google Shape;577;p25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25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79" name="Shape 579"/>
        <p:cNvGrpSpPr/>
        <p:nvPr/>
      </p:nvGrpSpPr>
      <p:grpSpPr>
        <a:xfrm>
          <a:off x="0" y="0"/>
          <a:ext cx="0" cy="0"/>
          <a:chOff x="0" y="0"/>
          <a:chExt cx="0" cy="0"/>
        </a:xfrm>
      </p:grpSpPr>
      <p:sp>
        <p:nvSpPr>
          <p:cNvPr id="580" name="Google Shape;580;p25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1" name="Google Shape;581;p25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25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3" name="Shape 583"/>
        <p:cNvGrpSpPr/>
        <p:nvPr/>
      </p:nvGrpSpPr>
      <p:grpSpPr>
        <a:xfrm>
          <a:off x="0" y="0"/>
          <a:ext cx="0" cy="0"/>
          <a:chOff x="0" y="0"/>
          <a:chExt cx="0" cy="0"/>
        </a:xfrm>
      </p:grpSpPr>
      <p:sp>
        <p:nvSpPr>
          <p:cNvPr id="584" name="Google Shape;584;p26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26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86" name="Google Shape;586;p26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87" name="Google Shape;587;p26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26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 name="Google Shape;589;p26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590" name="Shape 590"/>
        <p:cNvGrpSpPr/>
        <p:nvPr/>
      </p:nvGrpSpPr>
      <p:grpSpPr>
        <a:xfrm>
          <a:off x="0" y="0"/>
          <a:ext cx="0" cy="0"/>
          <a:chOff x="0" y="0"/>
          <a:chExt cx="0" cy="0"/>
        </a:xfrm>
      </p:grpSpPr>
      <p:sp>
        <p:nvSpPr>
          <p:cNvPr id="591" name="Google Shape;591;p26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2" name="Google Shape;592;p26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93" name="Google Shape;593;p26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94" name="Google Shape;594;p26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 name="Google Shape;595;p26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 name="Google Shape;596;p26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597" name="Shape 597"/>
        <p:cNvGrpSpPr/>
        <p:nvPr/>
      </p:nvGrpSpPr>
      <p:grpSpPr>
        <a:xfrm>
          <a:off x="0" y="0"/>
          <a:ext cx="0" cy="0"/>
          <a:chOff x="0" y="0"/>
          <a:chExt cx="0" cy="0"/>
        </a:xfrm>
      </p:grpSpPr>
      <p:sp>
        <p:nvSpPr>
          <p:cNvPr id="598" name="Google Shape;598;p26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9" name="Google Shape;599;p26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00" name="Google Shape;600;p26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 name="Google Shape;601;p26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2" name="Google Shape;602;p26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603" name="Shape 603"/>
        <p:cNvGrpSpPr/>
        <p:nvPr/>
      </p:nvGrpSpPr>
      <p:grpSpPr>
        <a:xfrm>
          <a:off x="0" y="0"/>
          <a:ext cx="0" cy="0"/>
          <a:chOff x="0" y="0"/>
          <a:chExt cx="0" cy="0"/>
        </a:xfrm>
      </p:grpSpPr>
      <p:sp>
        <p:nvSpPr>
          <p:cNvPr id="604" name="Google Shape;604;p26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5" name="Google Shape;605;p26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06" name="Google Shape;606;p26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 name="Google Shape;607;p26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 name="Google Shape;608;p26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615" name="Shape 615"/>
        <p:cNvGrpSpPr/>
        <p:nvPr/>
      </p:nvGrpSpPr>
      <p:grpSpPr>
        <a:xfrm>
          <a:off x="0" y="0"/>
          <a:ext cx="0" cy="0"/>
          <a:chOff x="0" y="0"/>
          <a:chExt cx="0" cy="0"/>
        </a:xfrm>
      </p:grpSpPr>
      <p:sp>
        <p:nvSpPr>
          <p:cNvPr id="616" name="Google Shape;616;p195"/>
          <p:cNvSpPr txBox="1"/>
          <p:nvPr>
            <p:ph type="ctrTitle"/>
          </p:nvPr>
        </p:nvSpPr>
        <p:spPr>
          <a:xfrm>
            <a:off x="685800" y="2130425"/>
            <a:ext cx="7773035" cy="14706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7" name="Google Shape;617;p195"/>
          <p:cNvSpPr txBox="1"/>
          <p:nvPr>
            <p:ph idx="1" type="subTitle"/>
          </p:nvPr>
        </p:nvSpPr>
        <p:spPr>
          <a:xfrm>
            <a:off x="1371600" y="3886200"/>
            <a:ext cx="6401435" cy="1753235"/>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chemeClr val="dk1"/>
              </a:buClr>
              <a:buSzPts val="1800"/>
              <a:buChar char="0"/>
              <a:defRPr/>
            </a:lvl1pPr>
            <a:lvl2pPr lvl="1" algn="l">
              <a:spcBef>
                <a:spcPts val="0"/>
              </a:spcBef>
              <a:spcAft>
                <a:spcPts val="0"/>
              </a:spcAft>
              <a:buSzPts val="1800"/>
              <a:buChar char="-"/>
              <a:defRPr/>
            </a:lvl2pPr>
            <a:lvl3pPr lvl="2" algn="l">
              <a:spcBef>
                <a:spcPts val="0"/>
              </a:spcBef>
              <a:spcAft>
                <a:spcPts val="0"/>
              </a:spcAft>
              <a:buSzPts val="1800"/>
              <a:buChar char="0"/>
              <a:defRPr/>
            </a:lvl3pPr>
            <a:lvl4pPr lvl="3" algn="l">
              <a:spcBef>
                <a:spcPts val="0"/>
              </a:spcBef>
              <a:spcAft>
                <a:spcPts val="0"/>
              </a:spcAft>
              <a:buSzPts val="1800"/>
              <a:buChar char="-"/>
              <a:defRPr/>
            </a:lvl4pPr>
            <a:lvl5pPr lvl="4" algn="l">
              <a:spcBef>
                <a:spcPts val="0"/>
              </a:spcBef>
              <a:spcAft>
                <a:spcPts val="0"/>
              </a:spcAft>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8" name="Google Shape;618;p19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 name="Google Shape;619;p19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 name="Google Shape;620;p19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24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4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68" name="Google Shape;68;p24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621" name="Shape 621"/>
        <p:cNvGrpSpPr/>
        <p:nvPr/>
      </p:nvGrpSpPr>
      <p:grpSpPr>
        <a:xfrm>
          <a:off x="0" y="0"/>
          <a:ext cx="0" cy="0"/>
          <a:chOff x="0" y="0"/>
          <a:chExt cx="0" cy="0"/>
        </a:xfrm>
      </p:grpSpPr>
      <p:sp>
        <p:nvSpPr>
          <p:cNvPr id="622" name="Google Shape;622;p26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3" name="Google Shape;623;p26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24" name="Google Shape;624;p26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5" name="Google Shape;625;p26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6" name="Google Shape;626;p26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627" name="Shape 627"/>
        <p:cNvGrpSpPr/>
        <p:nvPr/>
      </p:nvGrpSpPr>
      <p:grpSpPr>
        <a:xfrm>
          <a:off x="0" y="0"/>
          <a:ext cx="0" cy="0"/>
          <a:chOff x="0" y="0"/>
          <a:chExt cx="0" cy="0"/>
        </a:xfrm>
      </p:grpSpPr>
      <p:sp>
        <p:nvSpPr>
          <p:cNvPr id="628" name="Google Shape;628;p265"/>
          <p:cNvSpPr txBox="1"/>
          <p:nvPr>
            <p:ph type="title"/>
          </p:nvPr>
        </p:nvSpPr>
        <p:spPr>
          <a:xfrm>
            <a:off x="722630" y="4406900"/>
            <a:ext cx="7773035" cy="136271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9" name="Google Shape;629;p265"/>
          <p:cNvSpPr txBox="1"/>
          <p:nvPr>
            <p:ph idx="1" type="body"/>
          </p:nvPr>
        </p:nvSpPr>
        <p:spPr>
          <a:xfrm>
            <a:off x="722630" y="2907030"/>
            <a:ext cx="7773035" cy="1500505"/>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30" name="Google Shape;630;p265"/>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 name="Google Shape;631;p265"/>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 name="Google Shape;632;p265"/>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633" name="Shape 633"/>
        <p:cNvGrpSpPr/>
        <p:nvPr/>
      </p:nvGrpSpPr>
      <p:grpSpPr>
        <a:xfrm>
          <a:off x="0" y="0"/>
          <a:ext cx="0" cy="0"/>
          <a:chOff x="0" y="0"/>
          <a:chExt cx="0" cy="0"/>
        </a:xfrm>
      </p:grpSpPr>
      <p:sp>
        <p:nvSpPr>
          <p:cNvPr id="634" name="Google Shape;634;p26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5" name="Google Shape;635;p266"/>
          <p:cNvSpPr txBox="1"/>
          <p:nvPr>
            <p:ph idx="1" type="body"/>
          </p:nvPr>
        </p:nvSpPr>
        <p:spPr>
          <a:xfrm>
            <a:off x="457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36" name="Google Shape;636;p266"/>
          <p:cNvSpPr txBox="1"/>
          <p:nvPr>
            <p:ph idx="2" type="body"/>
          </p:nvPr>
        </p:nvSpPr>
        <p:spPr>
          <a:xfrm>
            <a:off x="4648200" y="1600200"/>
            <a:ext cx="4039235" cy="45269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37" name="Google Shape;637;p26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 name="Google Shape;638;p26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9" name="Google Shape;639;p26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640" name="Shape 640"/>
        <p:cNvGrpSpPr/>
        <p:nvPr/>
      </p:nvGrpSpPr>
      <p:grpSpPr>
        <a:xfrm>
          <a:off x="0" y="0"/>
          <a:ext cx="0" cy="0"/>
          <a:chOff x="0" y="0"/>
          <a:chExt cx="0" cy="0"/>
        </a:xfrm>
      </p:grpSpPr>
      <p:sp>
        <p:nvSpPr>
          <p:cNvPr id="641" name="Google Shape;641;p267"/>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2" name="Google Shape;642;p267"/>
          <p:cNvSpPr txBox="1"/>
          <p:nvPr>
            <p:ph idx="1" type="body"/>
          </p:nvPr>
        </p:nvSpPr>
        <p:spPr>
          <a:xfrm>
            <a:off x="457200" y="1535430"/>
            <a:ext cx="404114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43" name="Google Shape;643;p267"/>
          <p:cNvSpPr txBox="1"/>
          <p:nvPr>
            <p:ph idx="2" type="body"/>
          </p:nvPr>
        </p:nvSpPr>
        <p:spPr>
          <a:xfrm>
            <a:off x="457200" y="2174875"/>
            <a:ext cx="404114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44" name="Google Shape;644;p267"/>
          <p:cNvSpPr txBox="1"/>
          <p:nvPr>
            <p:ph idx="3" type="body"/>
          </p:nvPr>
        </p:nvSpPr>
        <p:spPr>
          <a:xfrm>
            <a:off x="4645025" y="1535430"/>
            <a:ext cx="4042410" cy="640080"/>
          </a:xfrm>
          <a:prstGeom prst="rect">
            <a:avLst/>
          </a:prstGeom>
          <a:noFill/>
          <a:ln>
            <a:noFill/>
          </a:ln>
        </p:spPr>
        <p:txBody>
          <a:bodyPr anchorCtr="0" anchor="b"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45" name="Google Shape;645;p267"/>
          <p:cNvSpPr txBox="1"/>
          <p:nvPr>
            <p:ph idx="4" type="body"/>
          </p:nvPr>
        </p:nvSpPr>
        <p:spPr>
          <a:xfrm>
            <a:off x="4645025" y="2174875"/>
            <a:ext cx="4042410" cy="39522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46" name="Google Shape;646;p267"/>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 name="Google Shape;647;p267"/>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 name="Google Shape;648;p267"/>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649" name="Shape 649"/>
        <p:cNvGrpSpPr/>
        <p:nvPr/>
      </p:nvGrpSpPr>
      <p:grpSpPr>
        <a:xfrm>
          <a:off x="0" y="0"/>
          <a:ext cx="0" cy="0"/>
          <a:chOff x="0" y="0"/>
          <a:chExt cx="0" cy="0"/>
        </a:xfrm>
      </p:grpSpPr>
      <p:sp>
        <p:nvSpPr>
          <p:cNvPr id="650" name="Google Shape;650;p26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1" name="Google Shape;651;p26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 name="Google Shape;652;p26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 name="Google Shape;653;p26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654" name="Shape 654"/>
        <p:cNvGrpSpPr/>
        <p:nvPr/>
      </p:nvGrpSpPr>
      <p:grpSpPr>
        <a:xfrm>
          <a:off x="0" y="0"/>
          <a:ext cx="0" cy="0"/>
          <a:chOff x="0" y="0"/>
          <a:chExt cx="0" cy="0"/>
        </a:xfrm>
      </p:grpSpPr>
      <p:sp>
        <p:nvSpPr>
          <p:cNvPr id="655" name="Google Shape;655;p26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 name="Google Shape;656;p26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 name="Google Shape;657;p26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658" name="Shape 658"/>
        <p:cNvGrpSpPr/>
        <p:nvPr/>
      </p:nvGrpSpPr>
      <p:grpSpPr>
        <a:xfrm>
          <a:off x="0" y="0"/>
          <a:ext cx="0" cy="0"/>
          <a:chOff x="0" y="0"/>
          <a:chExt cx="0" cy="0"/>
        </a:xfrm>
      </p:grpSpPr>
      <p:sp>
        <p:nvSpPr>
          <p:cNvPr id="659" name="Google Shape;659;p270"/>
          <p:cNvSpPr txBox="1"/>
          <p:nvPr>
            <p:ph type="title"/>
          </p:nvPr>
        </p:nvSpPr>
        <p:spPr>
          <a:xfrm>
            <a:off x="457200" y="273050"/>
            <a:ext cx="3009265" cy="116268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0" name="Google Shape;660;p270"/>
          <p:cNvSpPr txBox="1"/>
          <p:nvPr>
            <p:ph idx="1" type="body"/>
          </p:nvPr>
        </p:nvSpPr>
        <p:spPr>
          <a:xfrm>
            <a:off x="3575050" y="273050"/>
            <a:ext cx="5112385" cy="585406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61" name="Google Shape;661;p270"/>
          <p:cNvSpPr txBox="1"/>
          <p:nvPr>
            <p:ph idx="2" type="body"/>
          </p:nvPr>
        </p:nvSpPr>
        <p:spPr>
          <a:xfrm>
            <a:off x="457200" y="1435100"/>
            <a:ext cx="3009265" cy="46920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62" name="Google Shape;662;p27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 name="Google Shape;663;p27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 name="Google Shape;664;p27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65" name="Shape 665"/>
        <p:cNvGrpSpPr/>
        <p:nvPr/>
      </p:nvGrpSpPr>
      <p:grpSpPr>
        <a:xfrm>
          <a:off x="0" y="0"/>
          <a:ext cx="0" cy="0"/>
          <a:chOff x="0" y="0"/>
          <a:chExt cx="0" cy="0"/>
        </a:xfrm>
      </p:grpSpPr>
      <p:sp>
        <p:nvSpPr>
          <p:cNvPr id="666" name="Google Shape;666;p271"/>
          <p:cNvSpPr txBox="1"/>
          <p:nvPr>
            <p:ph type="title"/>
          </p:nvPr>
        </p:nvSpPr>
        <p:spPr>
          <a:xfrm>
            <a:off x="1792605" y="4800600"/>
            <a:ext cx="5487035" cy="56769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7" name="Google Shape;667;p271"/>
          <p:cNvSpPr txBox="1"/>
          <p:nvPr>
            <p:ph idx="2" type="pic"/>
          </p:nvPr>
        </p:nvSpPr>
        <p:spPr>
          <a:xfrm>
            <a:off x="1792605" y="612775"/>
            <a:ext cx="5487035" cy="411543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668" name="Google Shape;668;p271"/>
          <p:cNvSpPr txBox="1"/>
          <p:nvPr>
            <p:ph idx="1" type="body"/>
          </p:nvPr>
        </p:nvSpPr>
        <p:spPr>
          <a:xfrm>
            <a:off x="1792605" y="5367655"/>
            <a:ext cx="5487035" cy="8051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69" name="Google Shape;669;p271"/>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 name="Google Shape;670;p271"/>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 name="Google Shape;671;p271"/>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72" name="Shape 672"/>
        <p:cNvGrpSpPr/>
        <p:nvPr/>
      </p:nvGrpSpPr>
      <p:grpSpPr>
        <a:xfrm>
          <a:off x="0" y="0"/>
          <a:ext cx="0" cy="0"/>
          <a:chOff x="0" y="0"/>
          <a:chExt cx="0" cy="0"/>
        </a:xfrm>
      </p:grpSpPr>
      <p:sp>
        <p:nvSpPr>
          <p:cNvPr id="673" name="Google Shape;673;p27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4" name="Google Shape;674;p272"/>
          <p:cNvSpPr txBox="1"/>
          <p:nvPr>
            <p:ph idx="1" type="body"/>
          </p:nvPr>
        </p:nvSpPr>
        <p:spPr>
          <a:xfrm rot="5400000">
            <a:off x="2308860" y="-251460"/>
            <a:ext cx="4526915" cy="82302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75" name="Google Shape;675;p27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6" name="Google Shape;676;p27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7" name="Google Shape;677;p27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678" name="Shape 678"/>
        <p:cNvGrpSpPr/>
        <p:nvPr/>
      </p:nvGrpSpPr>
      <p:grpSpPr>
        <a:xfrm>
          <a:off x="0" y="0"/>
          <a:ext cx="0" cy="0"/>
          <a:chOff x="0" y="0"/>
          <a:chExt cx="0" cy="0"/>
        </a:xfrm>
      </p:grpSpPr>
      <p:sp>
        <p:nvSpPr>
          <p:cNvPr id="679" name="Google Shape;679;p273"/>
          <p:cNvSpPr txBox="1"/>
          <p:nvPr>
            <p:ph type="title"/>
          </p:nvPr>
        </p:nvSpPr>
        <p:spPr>
          <a:xfrm rot="5400000">
            <a:off x="4732338" y="2172017"/>
            <a:ext cx="5852160" cy="205803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0" name="Google Shape;680;p273"/>
          <p:cNvSpPr txBox="1"/>
          <p:nvPr>
            <p:ph idx="1" type="body"/>
          </p:nvPr>
        </p:nvSpPr>
        <p:spPr>
          <a:xfrm rot="5400000">
            <a:off x="541338" y="190818"/>
            <a:ext cx="5852160" cy="602043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0"/>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0"/>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81" name="Google Shape;681;p273"/>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2" name="Google Shape;682;p273"/>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3" name="Google Shape;683;p273"/>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algn="l">
              <a:spcBef>
                <a:spcPts val="0"/>
              </a:spcBef>
              <a:buClr>
                <a:schemeClr val="dk1"/>
              </a:buClr>
              <a:buSzPts val="1800"/>
              <a:buFont typeface="Malgun Gothic"/>
              <a:buNone/>
              <a:defRPr>
                <a:latin typeface="Malgun Gothic"/>
                <a:ea typeface="Malgun Gothic"/>
                <a:cs typeface="Malgun Gothic"/>
                <a:sym typeface="Malgun Gothic"/>
              </a:defRPr>
            </a:lvl1pPr>
            <a:lvl2pPr indent="0" lvl="1" marL="0" algn="l">
              <a:spcBef>
                <a:spcPts val="0"/>
              </a:spcBef>
              <a:buClr>
                <a:schemeClr val="dk1"/>
              </a:buClr>
              <a:buSzPts val="1800"/>
              <a:buFont typeface="Malgun Gothic"/>
              <a:buNone/>
              <a:defRPr>
                <a:latin typeface="Malgun Gothic"/>
                <a:ea typeface="Malgun Gothic"/>
                <a:cs typeface="Malgun Gothic"/>
                <a:sym typeface="Malgun Gothic"/>
              </a:defRPr>
            </a:lvl2pPr>
            <a:lvl3pPr indent="0" lvl="2" marL="0" algn="l">
              <a:spcBef>
                <a:spcPts val="0"/>
              </a:spcBef>
              <a:buClr>
                <a:schemeClr val="dk1"/>
              </a:buClr>
              <a:buSzPts val="1800"/>
              <a:buFont typeface="Malgun Gothic"/>
              <a:buNone/>
              <a:defRPr>
                <a:latin typeface="Malgun Gothic"/>
                <a:ea typeface="Malgun Gothic"/>
                <a:cs typeface="Malgun Gothic"/>
                <a:sym typeface="Malgun Gothic"/>
              </a:defRPr>
            </a:lvl3pPr>
            <a:lvl4pPr indent="0" lvl="3" marL="0" algn="l">
              <a:spcBef>
                <a:spcPts val="0"/>
              </a:spcBef>
              <a:buClr>
                <a:schemeClr val="dk1"/>
              </a:buClr>
              <a:buSzPts val="1800"/>
              <a:buFont typeface="Malgun Gothic"/>
              <a:buNone/>
              <a:defRPr>
                <a:latin typeface="Malgun Gothic"/>
                <a:ea typeface="Malgun Gothic"/>
                <a:cs typeface="Malgun Gothic"/>
                <a:sym typeface="Malgun Gothic"/>
              </a:defRPr>
            </a:lvl4pPr>
            <a:lvl5pPr indent="0" lvl="4" marL="0" algn="l">
              <a:spcBef>
                <a:spcPts val="0"/>
              </a:spcBef>
              <a:buClr>
                <a:schemeClr val="dk1"/>
              </a:buClr>
              <a:buSzPts val="1800"/>
              <a:buFont typeface="Malgun Gothic"/>
              <a:buNone/>
              <a:defRPr>
                <a:latin typeface="Malgun Gothic"/>
                <a:ea typeface="Malgun Gothic"/>
                <a:cs typeface="Malgun Gothic"/>
                <a:sym typeface="Malgun Gothic"/>
              </a:defRPr>
            </a:lvl5pPr>
            <a:lvl6pPr indent="0" lvl="5" marL="0" algn="l">
              <a:spcBef>
                <a:spcPts val="0"/>
              </a:spcBef>
              <a:buClr>
                <a:schemeClr val="dk1"/>
              </a:buClr>
              <a:buSzPts val="1800"/>
              <a:buFont typeface="Malgun Gothic"/>
              <a:buNone/>
              <a:defRPr>
                <a:latin typeface="Malgun Gothic"/>
                <a:ea typeface="Malgun Gothic"/>
                <a:cs typeface="Malgun Gothic"/>
                <a:sym typeface="Malgun Gothic"/>
              </a:defRPr>
            </a:lvl6pPr>
            <a:lvl7pPr indent="0" lvl="6" marL="0" algn="l">
              <a:spcBef>
                <a:spcPts val="0"/>
              </a:spcBef>
              <a:buClr>
                <a:schemeClr val="dk1"/>
              </a:buClr>
              <a:buSzPts val="1800"/>
              <a:buFont typeface="Malgun Gothic"/>
              <a:buNone/>
              <a:defRPr>
                <a:latin typeface="Malgun Gothic"/>
                <a:ea typeface="Malgun Gothic"/>
                <a:cs typeface="Malgun Gothic"/>
                <a:sym typeface="Malgun Gothic"/>
              </a:defRPr>
            </a:lvl7pPr>
            <a:lvl8pPr indent="0" lvl="7" marL="0" algn="l">
              <a:spcBef>
                <a:spcPts val="0"/>
              </a:spcBef>
              <a:buClr>
                <a:schemeClr val="dk1"/>
              </a:buClr>
              <a:buSzPts val="1800"/>
              <a:buFont typeface="Malgun Gothic"/>
              <a:buNone/>
              <a:defRPr>
                <a:latin typeface="Malgun Gothic"/>
                <a:ea typeface="Malgun Gothic"/>
                <a:cs typeface="Malgun Gothic"/>
                <a:sym typeface="Malgun Gothic"/>
              </a:defRPr>
            </a:lvl8pPr>
            <a:lvl9pPr indent="0" lvl="8" marL="0" algn="l">
              <a:spcBef>
                <a:spcPts val="0"/>
              </a:spcBef>
              <a:buClr>
                <a:schemeClr val="dk1"/>
              </a:buClr>
              <a:buSzPts val="1800"/>
              <a:buFont typeface="Malgun Gothic"/>
              <a:buNone/>
              <a:defRPr>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8.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2" Type="http://schemas.openxmlformats.org/officeDocument/2006/relationships/theme" Target="../theme/theme30.xml"/><Relationship Id="rId9" Type="http://schemas.openxmlformats.org/officeDocument/2006/relationships/slideLayout" Target="../slideLayouts/slideLayout108.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2" Type="http://schemas.openxmlformats.org/officeDocument/2006/relationships/theme" Target="../theme/theme3.xml"/><Relationship Id="rId9" Type="http://schemas.openxmlformats.org/officeDocument/2006/relationships/slideLayout" Target="../slideLayouts/slideLayout119.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2" Type="http://schemas.openxmlformats.org/officeDocument/2006/relationships/theme" Target="../theme/theme20.xml"/><Relationship Id="rId9" Type="http://schemas.openxmlformats.org/officeDocument/2006/relationships/slideLayout" Target="../slideLayouts/slideLayout130.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2" Type="http://schemas.openxmlformats.org/officeDocument/2006/relationships/theme" Target="../theme/theme24.xml"/><Relationship Id="rId9" Type="http://schemas.openxmlformats.org/officeDocument/2006/relationships/slideLayout" Target="../slideLayouts/slideLayout141.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2" Type="http://schemas.openxmlformats.org/officeDocument/2006/relationships/theme" Target="../theme/theme23.xml"/><Relationship Id="rId9" Type="http://schemas.openxmlformats.org/officeDocument/2006/relationships/slideLayout" Target="../slideLayouts/slideLayout152.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2" Type="http://schemas.openxmlformats.org/officeDocument/2006/relationships/theme" Target="../theme/theme16.xml"/><Relationship Id="rId9" Type="http://schemas.openxmlformats.org/officeDocument/2006/relationships/slideLayout" Target="../slideLayouts/slideLayout163.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2" Type="http://schemas.openxmlformats.org/officeDocument/2006/relationships/theme" Target="../theme/theme12.xml"/><Relationship Id="rId9" Type="http://schemas.openxmlformats.org/officeDocument/2006/relationships/slideLayout" Target="../slideLayouts/slideLayout174.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2" Type="http://schemas.openxmlformats.org/officeDocument/2006/relationships/theme" Target="../theme/theme2.xml"/><Relationship Id="rId9" Type="http://schemas.openxmlformats.org/officeDocument/2006/relationships/slideLayout" Target="../slideLayouts/slideLayout185.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2" Type="http://schemas.openxmlformats.org/officeDocument/2006/relationships/theme" Target="../theme/theme25.xml"/><Relationship Id="rId9" Type="http://schemas.openxmlformats.org/officeDocument/2006/relationships/slideLayout" Target="../slideLayouts/slideLayout196.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2" Type="http://schemas.openxmlformats.org/officeDocument/2006/relationships/theme" Target="../theme/theme17.xml"/><Relationship Id="rId9" Type="http://schemas.openxmlformats.org/officeDocument/2006/relationships/slideLayout" Target="../slideLayouts/slideLayout207.xml"/><Relationship Id="rId5" Type="http://schemas.openxmlformats.org/officeDocument/2006/relationships/slideLayout" Target="../slideLayouts/slideLayout203.xml"/><Relationship Id="rId6" Type="http://schemas.openxmlformats.org/officeDocument/2006/relationships/slideLayout" Target="../slideLayouts/slideLayout204.xml"/><Relationship Id="rId7" Type="http://schemas.openxmlformats.org/officeDocument/2006/relationships/slideLayout" Target="../slideLayouts/slideLayout205.xml"/><Relationship Id="rId8" Type="http://schemas.openxmlformats.org/officeDocument/2006/relationships/slideLayout" Target="../slideLayouts/slideLayout20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0.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2" Type="http://schemas.openxmlformats.org/officeDocument/2006/relationships/theme" Target="../theme/theme6.xml"/><Relationship Id="rId9" Type="http://schemas.openxmlformats.org/officeDocument/2006/relationships/slideLayout" Target="../slideLayouts/slideLayout218.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2" Type="http://schemas.openxmlformats.org/officeDocument/2006/relationships/theme" Target="../theme/theme22.xml"/><Relationship Id="rId9" Type="http://schemas.openxmlformats.org/officeDocument/2006/relationships/slideLayout" Target="../slideLayouts/slideLayout229.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2" Type="http://schemas.openxmlformats.org/officeDocument/2006/relationships/theme" Target="../theme/theme14.xml"/><Relationship Id="rId9" Type="http://schemas.openxmlformats.org/officeDocument/2006/relationships/slideLayout" Target="../slideLayouts/slideLayout240.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2" Type="http://schemas.openxmlformats.org/officeDocument/2006/relationships/theme" Target="../theme/theme29.xml"/><Relationship Id="rId9" Type="http://schemas.openxmlformats.org/officeDocument/2006/relationships/slideLayout" Target="../slideLayouts/slideLayout251.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2" Type="http://schemas.openxmlformats.org/officeDocument/2006/relationships/theme" Target="../theme/theme15.xml"/><Relationship Id="rId9" Type="http://schemas.openxmlformats.org/officeDocument/2006/relationships/slideLayout" Target="../slideLayouts/slideLayout262.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65.xml"/><Relationship Id="rId2" Type="http://schemas.openxmlformats.org/officeDocument/2006/relationships/slideLayout" Target="../slideLayouts/slideLayout266.xml"/><Relationship Id="rId3" Type="http://schemas.openxmlformats.org/officeDocument/2006/relationships/slideLayout" Target="../slideLayouts/slideLayout267.xml"/><Relationship Id="rId4" Type="http://schemas.openxmlformats.org/officeDocument/2006/relationships/slideLayout" Target="../slideLayouts/slideLayout268.xml"/><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2" Type="http://schemas.openxmlformats.org/officeDocument/2006/relationships/theme" Target="../theme/theme21.xml"/><Relationship Id="rId9" Type="http://schemas.openxmlformats.org/officeDocument/2006/relationships/slideLayout" Target="../slideLayouts/slideLayout273.xml"/><Relationship Id="rId5" Type="http://schemas.openxmlformats.org/officeDocument/2006/relationships/slideLayout" Target="../slideLayouts/slideLayout269.xml"/><Relationship Id="rId6" Type="http://schemas.openxmlformats.org/officeDocument/2006/relationships/slideLayout" Target="../slideLayouts/slideLayout270.xml"/><Relationship Id="rId7" Type="http://schemas.openxmlformats.org/officeDocument/2006/relationships/slideLayout" Target="../slideLayouts/slideLayout271.xml"/><Relationship Id="rId8" Type="http://schemas.openxmlformats.org/officeDocument/2006/relationships/slideLayout" Target="../slideLayouts/slideLayout27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2" Type="http://schemas.openxmlformats.org/officeDocument/2006/relationships/theme" Target="../theme/theme5.xml"/><Relationship Id="rId9" Type="http://schemas.openxmlformats.org/officeDocument/2006/relationships/slideLayout" Target="../slideLayouts/slideLayout284.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slideLayout" Target="../slideLayouts/slideLayout288.xml"/><Relationship Id="rId3" Type="http://schemas.openxmlformats.org/officeDocument/2006/relationships/slideLayout" Target="../slideLayouts/slideLayout289.xml"/><Relationship Id="rId4" Type="http://schemas.openxmlformats.org/officeDocument/2006/relationships/slideLayout" Target="../slideLayouts/slideLayout290.xml"/><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2" Type="http://schemas.openxmlformats.org/officeDocument/2006/relationships/theme" Target="../theme/theme18.xml"/><Relationship Id="rId9" Type="http://schemas.openxmlformats.org/officeDocument/2006/relationships/slideLayout" Target="../slideLayouts/slideLayout295.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98.xml"/><Relationship Id="rId2" Type="http://schemas.openxmlformats.org/officeDocument/2006/relationships/slideLayout" Target="../slideLayouts/slideLayout299.xml"/><Relationship Id="rId3" Type="http://schemas.openxmlformats.org/officeDocument/2006/relationships/slideLayout" Target="../slideLayouts/slideLayout300.xml"/><Relationship Id="rId4" Type="http://schemas.openxmlformats.org/officeDocument/2006/relationships/slideLayout" Target="../slideLayouts/slideLayout301.xml"/><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2" Type="http://schemas.openxmlformats.org/officeDocument/2006/relationships/theme" Target="../theme/theme9.xml"/><Relationship Id="rId9" Type="http://schemas.openxmlformats.org/officeDocument/2006/relationships/slideLayout" Target="../slideLayouts/slideLayout306.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09.xml"/><Relationship Id="rId2" Type="http://schemas.openxmlformats.org/officeDocument/2006/relationships/slideLayout" Target="../slideLayouts/slideLayout310.xml"/><Relationship Id="rId3" Type="http://schemas.openxmlformats.org/officeDocument/2006/relationships/slideLayout" Target="../slideLayouts/slideLayout311.xml"/><Relationship Id="rId4" Type="http://schemas.openxmlformats.org/officeDocument/2006/relationships/slideLayout" Target="../slideLayouts/slideLayout312.xml"/><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2" Type="http://schemas.openxmlformats.org/officeDocument/2006/relationships/theme" Target="../theme/theme11.xml"/><Relationship Id="rId9" Type="http://schemas.openxmlformats.org/officeDocument/2006/relationships/slideLayout" Target="../slideLayouts/slideLayout317.xml"/><Relationship Id="rId5" Type="http://schemas.openxmlformats.org/officeDocument/2006/relationships/slideLayout" Target="../slideLayouts/slideLayout313.xml"/><Relationship Id="rId6" Type="http://schemas.openxmlformats.org/officeDocument/2006/relationships/slideLayout" Target="../slideLayouts/slideLayout314.xml"/><Relationship Id="rId7" Type="http://schemas.openxmlformats.org/officeDocument/2006/relationships/slideLayout" Target="../slideLayouts/slideLayout315.xml"/><Relationship Id="rId8" Type="http://schemas.openxmlformats.org/officeDocument/2006/relationships/slideLayout" Target="../slideLayouts/slideLayout31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7.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0.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slideLayout" Target="../slideLayouts/slideLayout321.xml"></Relationship><Relationship Id="rId3" Type="http://schemas.openxmlformats.org/officeDocument/2006/relationships/slideLayout" Target="../slideLayouts/slideLayout322.xml"></Relationship><Relationship Id="rId4" Type="http://schemas.openxmlformats.org/officeDocument/2006/relationships/slideLayout" Target="../slideLayouts/slideLayout323.xml"></Relationship><Relationship Id="rId5" Type="http://schemas.openxmlformats.org/officeDocument/2006/relationships/slideLayout" Target="../slideLayouts/slideLayout324.xml"></Relationship><Relationship Id="rId6" Type="http://schemas.openxmlformats.org/officeDocument/2006/relationships/slideLayout" Target="../slideLayouts/slideLayout325.xml"></Relationship><Relationship Id="rId7" Type="http://schemas.openxmlformats.org/officeDocument/2006/relationships/slideLayout" Target="../slideLayouts/slideLayout326.xml"></Relationship><Relationship Id="rId8" Type="http://schemas.openxmlformats.org/officeDocument/2006/relationships/slideLayout" Target="../slideLayouts/slideLayout327.xml"></Relationship><Relationship Id="rId9" Type="http://schemas.openxmlformats.org/officeDocument/2006/relationships/slideLayout" Target="../slideLayouts/slideLayout328.xml"></Relationship><Relationship Id="rId10" Type="http://schemas.openxmlformats.org/officeDocument/2006/relationships/slideLayout" Target="../slideLayouts/slideLayout329.xml"></Relationship><Relationship Id="rId11" Type="http://schemas.openxmlformats.org/officeDocument/2006/relationships/slideLayout" Target="../slideLayouts/slideLayout330.xml"></Relationship><Relationship Id="rId12" Type="http://schemas.openxmlformats.org/officeDocument/2006/relationships/theme" Target="../theme/theme30.xml"></Relationship></Relationships>
</file>

<file path=ppt/slideMasters/_rels/slideMaster31.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slideLayout" Target="../slideLayouts/slideLayout332.xml"></Relationship><Relationship Id="rId3" Type="http://schemas.openxmlformats.org/officeDocument/2006/relationships/slideLayout" Target="../slideLayouts/slideLayout333.xml"></Relationship><Relationship Id="rId4" Type="http://schemas.openxmlformats.org/officeDocument/2006/relationships/slideLayout" Target="../slideLayouts/slideLayout334.xml"></Relationship><Relationship Id="rId5" Type="http://schemas.openxmlformats.org/officeDocument/2006/relationships/slideLayout" Target="../slideLayouts/slideLayout335.xml"></Relationship><Relationship Id="rId6" Type="http://schemas.openxmlformats.org/officeDocument/2006/relationships/slideLayout" Target="../slideLayouts/slideLayout336.xml"></Relationship><Relationship Id="rId7" Type="http://schemas.openxmlformats.org/officeDocument/2006/relationships/slideLayout" Target="../slideLayouts/slideLayout337.xml"></Relationship><Relationship Id="rId8" Type="http://schemas.openxmlformats.org/officeDocument/2006/relationships/slideLayout" Target="../slideLayouts/slideLayout338.xml"></Relationship><Relationship Id="rId9" Type="http://schemas.openxmlformats.org/officeDocument/2006/relationships/slideLayout" Target="../slideLayouts/slideLayout339.xml"></Relationship><Relationship Id="rId10" Type="http://schemas.openxmlformats.org/officeDocument/2006/relationships/slideLayout" Target="../slideLayouts/slideLayout340.xml"></Relationship><Relationship Id="rId11" Type="http://schemas.openxmlformats.org/officeDocument/2006/relationships/slideLayout" Target="../slideLayouts/slideLayout341.xml"></Relationship><Relationship Id="rId12" Type="http://schemas.openxmlformats.org/officeDocument/2006/relationships/theme" Target="../theme/theme31.xml"></Relationship></Relationships>
</file>

<file path=ppt/slideMasters/_rels/slideMaster32.xml.rels><?xml version="1.0" encoding="UTF-8"?>
<Relationships xmlns="http://schemas.openxmlformats.org/package/2006/relationships"><Relationship Id="rId1" Type="http://schemas.openxmlformats.org/officeDocument/2006/relationships/slideLayout" Target="../slideLayouts/slideLayout342.xml"></Relationship><Relationship Id="rId2" Type="http://schemas.openxmlformats.org/officeDocument/2006/relationships/slideLayout" Target="../slideLayouts/slideLayout343.xml"></Relationship><Relationship Id="rId3" Type="http://schemas.openxmlformats.org/officeDocument/2006/relationships/slideLayout" Target="../slideLayouts/slideLayout344.xml"></Relationship><Relationship Id="rId4" Type="http://schemas.openxmlformats.org/officeDocument/2006/relationships/slideLayout" Target="../slideLayouts/slideLayout345.xml"></Relationship><Relationship Id="rId5" Type="http://schemas.openxmlformats.org/officeDocument/2006/relationships/slideLayout" Target="../slideLayouts/slideLayout346.xml"></Relationship><Relationship Id="rId6" Type="http://schemas.openxmlformats.org/officeDocument/2006/relationships/slideLayout" Target="../slideLayouts/slideLayout347.xml"></Relationship><Relationship Id="rId7" Type="http://schemas.openxmlformats.org/officeDocument/2006/relationships/slideLayout" Target="../slideLayouts/slideLayout348.xml"></Relationship><Relationship Id="rId8" Type="http://schemas.openxmlformats.org/officeDocument/2006/relationships/slideLayout" Target="../slideLayouts/slideLayout349.xml"></Relationship><Relationship Id="rId9" Type="http://schemas.openxmlformats.org/officeDocument/2006/relationships/slideLayout" Target="../slideLayouts/slideLayout350.xml"></Relationship><Relationship Id="rId10" Type="http://schemas.openxmlformats.org/officeDocument/2006/relationships/slideLayout" Target="../slideLayouts/slideLayout351.xml"></Relationship><Relationship Id="rId11" Type="http://schemas.openxmlformats.org/officeDocument/2006/relationships/slideLayout" Target="../slideLayouts/slideLayout352.xml"></Relationship><Relationship Id="rId12" Type="http://schemas.openxmlformats.org/officeDocument/2006/relationships/theme" Target="../theme/theme32.xml"></Relationship></Relationships>
</file>

<file path=ppt/slideMasters/_rels/slideMaster33.xml.rels><?xml version="1.0" encoding="UTF-8"?>
<Relationships xmlns="http://schemas.openxmlformats.org/package/2006/relationships"><Relationship Id="rId1" Type="http://schemas.openxmlformats.org/officeDocument/2006/relationships/slideLayout" Target="../slideLayouts/slideLayout353.xml"></Relationship><Relationship Id="rId2" Type="http://schemas.openxmlformats.org/officeDocument/2006/relationships/slideLayout" Target="../slideLayouts/slideLayout354.xml"></Relationship><Relationship Id="rId3" Type="http://schemas.openxmlformats.org/officeDocument/2006/relationships/slideLayout" Target="../slideLayouts/slideLayout355.xml"></Relationship><Relationship Id="rId4" Type="http://schemas.openxmlformats.org/officeDocument/2006/relationships/slideLayout" Target="../slideLayouts/slideLayout356.xml"></Relationship><Relationship Id="rId5" Type="http://schemas.openxmlformats.org/officeDocument/2006/relationships/slideLayout" Target="../slideLayouts/slideLayout357.xml"></Relationship><Relationship Id="rId6" Type="http://schemas.openxmlformats.org/officeDocument/2006/relationships/slideLayout" Target="../slideLayouts/slideLayout358.xml"></Relationship><Relationship Id="rId7" Type="http://schemas.openxmlformats.org/officeDocument/2006/relationships/slideLayout" Target="../slideLayouts/slideLayout359.xml"></Relationship><Relationship Id="rId8" Type="http://schemas.openxmlformats.org/officeDocument/2006/relationships/slideLayout" Target="../slideLayouts/slideLayout360.xml"></Relationship><Relationship Id="rId9" Type="http://schemas.openxmlformats.org/officeDocument/2006/relationships/slideLayout" Target="../slideLayouts/slideLayout361.xml"></Relationship><Relationship Id="rId10" Type="http://schemas.openxmlformats.org/officeDocument/2006/relationships/slideLayout" Target="../slideLayouts/slideLayout362.xml"></Relationship><Relationship Id="rId11" Type="http://schemas.openxmlformats.org/officeDocument/2006/relationships/slideLayout" Target="../slideLayouts/slideLayout363.xml"></Relationship><Relationship Id="rId12" Type="http://schemas.openxmlformats.org/officeDocument/2006/relationships/theme" Target="../theme/theme33.xml"></Relationship></Relationships>
</file>

<file path=ppt/slideMasters/_rels/slideMaster34.xml.rels><?xml version="1.0" encoding="UTF-8"?>
<Relationships xmlns="http://schemas.openxmlformats.org/package/2006/relationships"><Relationship Id="rId1" Type="http://schemas.openxmlformats.org/officeDocument/2006/relationships/slideLayout" Target="../slideLayouts/slideLayout364.xml"></Relationship><Relationship Id="rId2" Type="http://schemas.openxmlformats.org/officeDocument/2006/relationships/slideLayout" Target="../slideLayouts/slideLayout365.xml"></Relationship><Relationship Id="rId3" Type="http://schemas.openxmlformats.org/officeDocument/2006/relationships/slideLayout" Target="../slideLayouts/slideLayout366.xml"></Relationship><Relationship Id="rId4" Type="http://schemas.openxmlformats.org/officeDocument/2006/relationships/slideLayout" Target="../slideLayouts/slideLayout367.xml"></Relationship><Relationship Id="rId5" Type="http://schemas.openxmlformats.org/officeDocument/2006/relationships/slideLayout" Target="../slideLayouts/slideLayout368.xml"></Relationship><Relationship Id="rId6" Type="http://schemas.openxmlformats.org/officeDocument/2006/relationships/slideLayout" Target="../slideLayouts/slideLayout369.xml"></Relationship><Relationship Id="rId7" Type="http://schemas.openxmlformats.org/officeDocument/2006/relationships/slideLayout" Target="../slideLayouts/slideLayout370.xml"></Relationship><Relationship Id="rId8" Type="http://schemas.openxmlformats.org/officeDocument/2006/relationships/slideLayout" Target="../slideLayouts/slideLayout371.xml"></Relationship><Relationship Id="rId9" Type="http://schemas.openxmlformats.org/officeDocument/2006/relationships/slideLayout" Target="../slideLayouts/slideLayout372.xml"></Relationship><Relationship Id="rId10" Type="http://schemas.openxmlformats.org/officeDocument/2006/relationships/slideLayout" Target="../slideLayouts/slideLayout373.xml"></Relationship><Relationship Id="rId11" Type="http://schemas.openxmlformats.org/officeDocument/2006/relationships/slideLayout" Target="../slideLayouts/slideLayout374.xml"></Relationship><Relationship Id="rId12" Type="http://schemas.openxmlformats.org/officeDocument/2006/relationships/theme" Target="../theme/theme34.xml"></Relationship></Relationships>
</file>

<file path=ppt/slideMasters/_rels/slideMaster35.xml.rels><?xml version="1.0" encoding="UTF-8"?>
<Relationships xmlns="http://schemas.openxmlformats.org/package/2006/relationships"><Relationship Id="rId1" Type="http://schemas.openxmlformats.org/officeDocument/2006/relationships/slideLayout" Target="../slideLayouts/slideLayout375.xml"></Relationship><Relationship Id="rId2" Type="http://schemas.openxmlformats.org/officeDocument/2006/relationships/slideLayout" Target="../slideLayouts/slideLayout376.xml"></Relationship><Relationship Id="rId3" Type="http://schemas.openxmlformats.org/officeDocument/2006/relationships/slideLayout" Target="../slideLayouts/slideLayout377.xml"></Relationship><Relationship Id="rId4" Type="http://schemas.openxmlformats.org/officeDocument/2006/relationships/slideLayout" Target="../slideLayouts/slideLayout378.xml"></Relationship><Relationship Id="rId5" Type="http://schemas.openxmlformats.org/officeDocument/2006/relationships/slideLayout" Target="../slideLayouts/slideLayout379.xml"></Relationship><Relationship Id="rId6" Type="http://schemas.openxmlformats.org/officeDocument/2006/relationships/slideLayout" Target="../slideLayouts/slideLayout380.xml"></Relationship><Relationship Id="rId7" Type="http://schemas.openxmlformats.org/officeDocument/2006/relationships/slideLayout" Target="../slideLayouts/slideLayout381.xml"></Relationship><Relationship Id="rId8" Type="http://schemas.openxmlformats.org/officeDocument/2006/relationships/slideLayout" Target="../slideLayouts/slideLayout382.xml"></Relationship><Relationship Id="rId9" Type="http://schemas.openxmlformats.org/officeDocument/2006/relationships/slideLayout" Target="../slideLayouts/slideLayout383.xml"></Relationship><Relationship Id="rId10" Type="http://schemas.openxmlformats.org/officeDocument/2006/relationships/slideLayout" Target="../slideLayouts/slideLayout384.xml"></Relationship><Relationship Id="rId11" Type="http://schemas.openxmlformats.org/officeDocument/2006/relationships/slideLayout" Target="../slideLayouts/slideLayout385.xml"></Relationship><Relationship Id="rId12" Type="http://schemas.openxmlformats.org/officeDocument/2006/relationships/theme" Target="../theme/theme35.xml"></Relationship></Relationships>
</file>

<file path=ppt/slideMasters/_rels/slideMaster36.xml.rels><?xml version="1.0" encoding="UTF-8"?>
<Relationships xmlns="http://schemas.openxmlformats.org/package/2006/relationships"><Relationship Id="rId1" Type="http://schemas.openxmlformats.org/officeDocument/2006/relationships/slideLayout" Target="../slideLayouts/slideLayout386.xml"></Relationship><Relationship Id="rId2" Type="http://schemas.openxmlformats.org/officeDocument/2006/relationships/slideLayout" Target="../slideLayouts/slideLayout387.xml"></Relationship><Relationship Id="rId3" Type="http://schemas.openxmlformats.org/officeDocument/2006/relationships/slideLayout" Target="../slideLayouts/slideLayout388.xml"></Relationship><Relationship Id="rId4" Type="http://schemas.openxmlformats.org/officeDocument/2006/relationships/slideLayout" Target="../slideLayouts/slideLayout389.xml"></Relationship><Relationship Id="rId5" Type="http://schemas.openxmlformats.org/officeDocument/2006/relationships/slideLayout" Target="../slideLayouts/slideLayout390.xml"></Relationship><Relationship Id="rId6" Type="http://schemas.openxmlformats.org/officeDocument/2006/relationships/slideLayout" Target="../slideLayouts/slideLayout391.xml"></Relationship><Relationship Id="rId7" Type="http://schemas.openxmlformats.org/officeDocument/2006/relationships/slideLayout" Target="../slideLayouts/slideLayout392.xml"></Relationship><Relationship Id="rId8" Type="http://schemas.openxmlformats.org/officeDocument/2006/relationships/slideLayout" Target="../slideLayouts/slideLayout393.xml"></Relationship><Relationship Id="rId9" Type="http://schemas.openxmlformats.org/officeDocument/2006/relationships/slideLayout" Target="../slideLayouts/slideLayout394.xml"></Relationship><Relationship Id="rId10" Type="http://schemas.openxmlformats.org/officeDocument/2006/relationships/slideLayout" Target="../slideLayouts/slideLayout395.xml"></Relationship><Relationship Id="rId11" Type="http://schemas.openxmlformats.org/officeDocument/2006/relationships/slideLayout" Target="../slideLayouts/slideLayout396.xml"></Relationship><Relationship Id="rId12" Type="http://schemas.openxmlformats.org/officeDocument/2006/relationships/theme" Target="../theme/theme36.xml"></Relationship></Relationships>
</file>

<file path=ppt/slideMasters/_rels/slideMaster37.xml.rels><?xml version="1.0" encoding="UTF-8"?>
<Relationships xmlns="http://schemas.openxmlformats.org/package/2006/relationships"><Relationship Id="rId1" Type="http://schemas.openxmlformats.org/officeDocument/2006/relationships/slideLayout" Target="../slideLayouts/slideLayout397.xml"></Relationship><Relationship Id="rId2" Type="http://schemas.openxmlformats.org/officeDocument/2006/relationships/slideLayout" Target="../slideLayouts/slideLayout398.xml"></Relationship><Relationship Id="rId3" Type="http://schemas.openxmlformats.org/officeDocument/2006/relationships/slideLayout" Target="../slideLayouts/slideLayout399.xml"></Relationship><Relationship Id="rId4" Type="http://schemas.openxmlformats.org/officeDocument/2006/relationships/slideLayout" Target="../slideLayouts/slideLayout400.xml"></Relationship><Relationship Id="rId5" Type="http://schemas.openxmlformats.org/officeDocument/2006/relationships/slideLayout" Target="../slideLayouts/slideLayout401.xml"></Relationship><Relationship Id="rId6" Type="http://schemas.openxmlformats.org/officeDocument/2006/relationships/slideLayout" Target="../slideLayouts/slideLayout402.xml"></Relationship><Relationship Id="rId7" Type="http://schemas.openxmlformats.org/officeDocument/2006/relationships/slideLayout" Target="../slideLayouts/slideLayout403.xml"></Relationship><Relationship Id="rId8" Type="http://schemas.openxmlformats.org/officeDocument/2006/relationships/slideLayout" Target="../slideLayouts/slideLayout404.xml"></Relationship><Relationship Id="rId9" Type="http://schemas.openxmlformats.org/officeDocument/2006/relationships/slideLayout" Target="../slideLayouts/slideLayout405.xml"></Relationship><Relationship Id="rId10" Type="http://schemas.openxmlformats.org/officeDocument/2006/relationships/slideLayout" Target="../slideLayouts/slideLayout406.xml"></Relationship><Relationship Id="rId11" Type="http://schemas.openxmlformats.org/officeDocument/2006/relationships/slideLayout" Target="../slideLayouts/slideLayout407.xml"></Relationship><Relationship Id="rId12" Type="http://schemas.openxmlformats.org/officeDocument/2006/relationships/theme" Target="../theme/theme37.xml"></Relationship></Relationships>
</file>

<file path=ppt/slideMasters/_rels/slideMaster38.xml.rels><?xml version="1.0" encoding="UTF-8"?>
<Relationships xmlns="http://schemas.openxmlformats.org/package/2006/relationships"><Relationship Id="rId1" Type="http://schemas.openxmlformats.org/officeDocument/2006/relationships/slideLayout" Target="../slideLayouts/slideLayout408.xml"></Relationship><Relationship Id="rId2" Type="http://schemas.openxmlformats.org/officeDocument/2006/relationships/slideLayout" Target="../slideLayouts/slideLayout409.xml"></Relationship><Relationship Id="rId3" Type="http://schemas.openxmlformats.org/officeDocument/2006/relationships/slideLayout" Target="../slideLayouts/slideLayout410.xml"></Relationship><Relationship Id="rId4" Type="http://schemas.openxmlformats.org/officeDocument/2006/relationships/slideLayout" Target="../slideLayouts/slideLayout411.xml"></Relationship><Relationship Id="rId5" Type="http://schemas.openxmlformats.org/officeDocument/2006/relationships/slideLayout" Target="../slideLayouts/slideLayout412.xml"></Relationship><Relationship Id="rId6" Type="http://schemas.openxmlformats.org/officeDocument/2006/relationships/slideLayout" Target="../slideLayouts/slideLayout413.xml"></Relationship><Relationship Id="rId7" Type="http://schemas.openxmlformats.org/officeDocument/2006/relationships/slideLayout" Target="../slideLayouts/slideLayout414.xml"></Relationship><Relationship Id="rId8" Type="http://schemas.openxmlformats.org/officeDocument/2006/relationships/slideLayout" Target="../slideLayouts/slideLayout415.xml"></Relationship><Relationship Id="rId9" Type="http://schemas.openxmlformats.org/officeDocument/2006/relationships/slideLayout" Target="../slideLayouts/slideLayout416.xml"></Relationship><Relationship Id="rId10" Type="http://schemas.openxmlformats.org/officeDocument/2006/relationships/slideLayout" Target="../slideLayouts/slideLayout417.xml"></Relationship><Relationship Id="rId11" Type="http://schemas.openxmlformats.org/officeDocument/2006/relationships/slideLayout" Target="../slideLayouts/slideLayout418.xml"></Relationship><Relationship Id="rId12" Type="http://schemas.openxmlformats.org/officeDocument/2006/relationships/theme" Target="../theme/theme38.xml"></Relationship></Relationships>
</file>

<file path=ppt/slideMasters/_rels/slideMaster39.xml.rels><?xml version="1.0" encoding="UTF-8"?>
<Relationships xmlns="http://schemas.openxmlformats.org/package/2006/relationships"><Relationship Id="rId1" Type="http://schemas.openxmlformats.org/officeDocument/2006/relationships/slideLayout" Target="../slideLayouts/slideLayout419.xml"></Relationship><Relationship Id="rId2" Type="http://schemas.openxmlformats.org/officeDocument/2006/relationships/slideLayout" Target="../slideLayouts/slideLayout420.xml"></Relationship><Relationship Id="rId3" Type="http://schemas.openxmlformats.org/officeDocument/2006/relationships/slideLayout" Target="../slideLayouts/slideLayout421.xml"></Relationship><Relationship Id="rId4" Type="http://schemas.openxmlformats.org/officeDocument/2006/relationships/slideLayout" Target="../slideLayouts/slideLayout422.xml"></Relationship><Relationship Id="rId5" Type="http://schemas.openxmlformats.org/officeDocument/2006/relationships/slideLayout" Target="../slideLayouts/slideLayout423.xml"></Relationship><Relationship Id="rId6" Type="http://schemas.openxmlformats.org/officeDocument/2006/relationships/slideLayout" Target="../slideLayouts/slideLayout424.xml"></Relationship><Relationship Id="rId7" Type="http://schemas.openxmlformats.org/officeDocument/2006/relationships/slideLayout" Target="../slideLayouts/slideLayout425.xml"></Relationship><Relationship Id="rId8" Type="http://schemas.openxmlformats.org/officeDocument/2006/relationships/slideLayout" Target="../slideLayouts/slideLayout426.xml"></Relationship><Relationship Id="rId9" Type="http://schemas.openxmlformats.org/officeDocument/2006/relationships/slideLayout" Target="../slideLayouts/slideLayout427.xml"></Relationship><Relationship Id="rId10" Type="http://schemas.openxmlformats.org/officeDocument/2006/relationships/slideLayout" Target="../slideLayouts/slideLayout428.xml"></Relationship><Relationship Id="rId11" Type="http://schemas.openxmlformats.org/officeDocument/2006/relationships/slideLayout" Target="../slideLayouts/slideLayout429.xml"></Relationship><Relationship Id="rId12" Type="http://schemas.openxmlformats.org/officeDocument/2006/relationships/theme" Target="../theme/theme39.xml"></Relationship></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0.xml.rels><?xml version="1.0" encoding="UTF-8"?>
<Relationships xmlns="http://schemas.openxmlformats.org/package/2006/relationships"><Relationship Id="rId1" Type="http://schemas.openxmlformats.org/officeDocument/2006/relationships/slideLayout" Target="../slideLayouts/slideLayout430.xml"></Relationship><Relationship Id="rId2" Type="http://schemas.openxmlformats.org/officeDocument/2006/relationships/slideLayout" Target="../slideLayouts/slideLayout431.xml"></Relationship><Relationship Id="rId3" Type="http://schemas.openxmlformats.org/officeDocument/2006/relationships/slideLayout" Target="../slideLayouts/slideLayout432.xml"></Relationship><Relationship Id="rId4" Type="http://schemas.openxmlformats.org/officeDocument/2006/relationships/slideLayout" Target="../slideLayouts/slideLayout433.xml"></Relationship><Relationship Id="rId5" Type="http://schemas.openxmlformats.org/officeDocument/2006/relationships/slideLayout" Target="../slideLayouts/slideLayout434.xml"></Relationship><Relationship Id="rId6" Type="http://schemas.openxmlformats.org/officeDocument/2006/relationships/slideLayout" Target="../slideLayouts/slideLayout435.xml"></Relationship><Relationship Id="rId7" Type="http://schemas.openxmlformats.org/officeDocument/2006/relationships/slideLayout" Target="../slideLayouts/slideLayout436.xml"></Relationship><Relationship Id="rId8" Type="http://schemas.openxmlformats.org/officeDocument/2006/relationships/slideLayout" Target="../slideLayouts/slideLayout437.xml"></Relationship><Relationship Id="rId9" Type="http://schemas.openxmlformats.org/officeDocument/2006/relationships/slideLayout" Target="../slideLayouts/slideLayout438.xml"></Relationship><Relationship Id="rId10" Type="http://schemas.openxmlformats.org/officeDocument/2006/relationships/slideLayout" Target="../slideLayouts/slideLayout439.xml"></Relationship><Relationship Id="rId11" Type="http://schemas.openxmlformats.org/officeDocument/2006/relationships/slideLayout" Target="../slideLayouts/slideLayout440.xml"></Relationship><Relationship Id="rId12" Type="http://schemas.openxmlformats.org/officeDocument/2006/relationships/theme" Target="../theme/theme40.xml"></Relationship></Relationships>
</file>

<file path=ppt/slideMasters/_rels/slideMaster41.xml.rels><?xml version="1.0" encoding="UTF-8"?>
<Relationships xmlns="http://schemas.openxmlformats.org/package/2006/relationships"><Relationship Id="rId1" Type="http://schemas.openxmlformats.org/officeDocument/2006/relationships/slideLayout" Target="../slideLayouts/slideLayout441.xml"></Relationship><Relationship Id="rId2" Type="http://schemas.openxmlformats.org/officeDocument/2006/relationships/slideLayout" Target="../slideLayouts/slideLayout442.xml"></Relationship><Relationship Id="rId3" Type="http://schemas.openxmlformats.org/officeDocument/2006/relationships/slideLayout" Target="../slideLayouts/slideLayout443.xml"></Relationship><Relationship Id="rId4" Type="http://schemas.openxmlformats.org/officeDocument/2006/relationships/slideLayout" Target="../slideLayouts/slideLayout444.xml"></Relationship><Relationship Id="rId5" Type="http://schemas.openxmlformats.org/officeDocument/2006/relationships/slideLayout" Target="../slideLayouts/slideLayout445.xml"></Relationship><Relationship Id="rId6" Type="http://schemas.openxmlformats.org/officeDocument/2006/relationships/slideLayout" Target="../slideLayouts/slideLayout446.xml"></Relationship><Relationship Id="rId7" Type="http://schemas.openxmlformats.org/officeDocument/2006/relationships/slideLayout" Target="../slideLayouts/slideLayout447.xml"></Relationship><Relationship Id="rId8" Type="http://schemas.openxmlformats.org/officeDocument/2006/relationships/slideLayout" Target="../slideLayouts/slideLayout448.xml"></Relationship><Relationship Id="rId9" Type="http://schemas.openxmlformats.org/officeDocument/2006/relationships/slideLayout" Target="../slideLayouts/slideLayout449.xml"></Relationship><Relationship Id="rId10" Type="http://schemas.openxmlformats.org/officeDocument/2006/relationships/slideLayout" Target="../slideLayouts/slideLayout450.xml"></Relationship><Relationship Id="rId11" Type="http://schemas.openxmlformats.org/officeDocument/2006/relationships/slideLayout" Target="../slideLayouts/slideLayout451.xml"></Relationship><Relationship Id="rId12" Type="http://schemas.openxmlformats.org/officeDocument/2006/relationships/theme" Target="../theme/theme41.xml"></Relationship></Relationships>
</file>

<file path=ppt/slideMasters/_rels/slideMaster42.xml.rels><?xml version="1.0" encoding="UTF-8"?>
<Relationships xmlns="http://schemas.openxmlformats.org/package/2006/relationships"><Relationship Id="rId1" Type="http://schemas.openxmlformats.org/officeDocument/2006/relationships/slideLayout" Target="../slideLayouts/slideLayout452.xml"></Relationship><Relationship Id="rId2" Type="http://schemas.openxmlformats.org/officeDocument/2006/relationships/slideLayout" Target="../slideLayouts/slideLayout453.xml"></Relationship><Relationship Id="rId3" Type="http://schemas.openxmlformats.org/officeDocument/2006/relationships/slideLayout" Target="../slideLayouts/slideLayout454.xml"></Relationship><Relationship Id="rId4" Type="http://schemas.openxmlformats.org/officeDocument/2006/relationships/slideLayout" Target="../slideLayouts/slideLayout455.xml"></Relationship><Relationship Id="rId5" Type="http://schemas.openxmlformats.org/officeDocument/2006/relationships/slideLayout" Target="../slideLayouts/slideLayout456.xml"></Relationship><Relationship Id="rId6" Type="http://schemas.openxmlformats.org/officeDocument/2006/relationships/slideLayout" Target="../slideLayouts/slideLayout457.xml"></Relationship><Relationship Id="rId7" Type="http://schemas.openxmlformats.org/officeDocument/2006/relationships/slideLayout" Target="../slideLayouts/slideLayout458.xml"></Relationship><Relationship Id="rId8" Type="http://schemas.openxmlformats.org/officeDocument/2006/relationships/slideLayout" Target="../slideLayouts/slideLayout459.xml"></Relationship><Relationship Id="rId9" Type="http://schemas.openxmlformats.org/officeDocument/2006/relationships/slideLayout" Target="../slideLayouts/slideLayout460.xml"></Relationship><Relationship Id="rId10" Type="http://schemas.openxmlformats.org/officeDocument/2006/relationships/slideLayout" Target="../slideLayouts/slideLayout461.xml"></Relationship><Relationship Id="rId11" Type="http://schemas.openxmlformats.org/officeDocument/2006/relationships/slideLayout" Target="../slideLayouts/slideLayout462.xml"></Relationship><Relationship Id="rId12" Type="http://schemas.openxmlformats.org/officeDocument/2006/relationships/theme" Target="../theme/theme42.xml"></Relationship></Relationships>
</file>

<file path=ppt/slideMasters/_rels/slideMaster43.xml.rels><?xml version="1.0" encoding="UTF-8"?>
<Relationships xmlns="http://schemas.openxmlformats.org/package/2006/relationships"><Relationship Id="rId1" Type="http://schemas.openxmlformats.org/officeDocument/2006/relationships/slideLayout" Target="../slideLayouts/slideLayout463.xml"></Relationship><Relationship Id="rId2" Type="http://schemas.openxmlformats.org/officeDocument/2006/relationships/slideLayout" Target="../slideLayouts/slideLayout464.xml"></Relationship><Relationship Id="rId3" Type="http://schemas.openxmlformats.org/officeDocument/2006/relationships/slideLayout" Target="../slideLayouts/slideLayout465.xml"></Relationship><Relationship Id="rId4" Type="http://schemas.openxmlformats.org/officeDocument/2006/relationships/slideLayout" Target="../slideLayouts/slideLayout466.xml"></Relationship><Relationship Id="rId5" Type="http://schemas.openxmlformats.org/officeDocument/2006/relationships/slideLayout" Target="../slideLayouts/slideLayout467.xml"></Relationship><Relationship Id="rId6" Type="http://schemas.openxmlformats.org/officeDocument/2006/relationships/slideLayout" Target="../slideLayouts/slideLayout468.xml"></Relationship><Relationship Id="rId7" Type="http://schemas.openxmlformats.org/officeDocument/2006/relationships/slideLayout" Target="../slideLayouts/slideLayout469.xml"></Relationship><Relationship Id="rId8" Type="http://schemas.openxmlformats.org/officeDocument/2006/relationships/slideLayout" Target="../slideLayouts/slideLayout470.xml"></Relationship><Relationship Id="rId9" Type="http://schemas.openxmlformats.org/officeDocument/2006/relationships/slideLayout" Target="../slideLayouts/slideLayout471.xml"></Relationship><Relationship Id="rId10" Type="http://schemas.openxmlformats.org/officeDocument/2006/relationships/slideLayout" Target="../slideLayouts/slideLayout472.xml"></Relationship><Relationship Id="rId11" Type="http://schemas.openxmlformats.org/officeDocument/2006/relationships/slideLayout" Target="../slideLayouts/slideLayout473.xml"></Relationship><Relationship Id="rId12" Type="http://schemas.openxmlformats.org/officeDocument/2006/relationships/theme" Target="../theme/theme43.xml"></Relationship></Relationships>
</file>

<file path=ppt/slideMasters/_rels/slideMaster44.xml.rels><?xml version="1.0" encoding="UTF-8"?>
<Relationships xmlns="http://schemas.openxmlformats.org/package/2006/relationships"><Relationship Id="rId1" Type="http://schemas.openxmlformats.org/officeDocument/2006/relationships/slideLayout" Target="../slideLayouts/slideLayout474.xml"></Relationship><Relationship Id="rId2" Type="http://schemas.openxmlformats.org/officeDocument/2006/relationships/slideLayout" Target="../slideLayouts/slideLayout475.xml"></Relationship><Relationship Id="rId3" Type="http://schemas.openxmlformats.org/officeDocument/2006/relationships/slideLayout" Target="../slideLayouts/slideLayout476.xml"></Relationship><Relationship Id="rId4" Type="http://schemas.openxmlformats.org/officeDocument/2006/relationships/slideLayout" Target="../slideLayouts/slideLayout477.xml"></Relationship><Relationship Id="rId5" Type="http://schemas.openxmlformats.org/officeDocument/2006/relationships/slideLayout" Target="../slideLayouts/slideLayout478.xml"></Relationship><Relationship Id="rId6" Type="http://schemas.openxmlformats.org/officeDocument/2006/relationships/slideLayout" Target="../slideLayouts/slideLayout479.xml"></Relationship><Relationship Id="rId7" Type="http://schemas.openxmlformats.org/officeDocument/2006/relationships/slideLayout" Target="../slideLayouts/slideLayout480.xml"></Relationship><Relationship Id="rId8" Type="http://schemas.openxmlformats.org/officeDocument/2006/relationships/slideLayout" Target="../slideLayouts/slideLayout481.xml"></Relationship><Relationship Id="rId9" Type="http://schemas.openxmlformats.org/officeDocument/2006/relationships/slideLayout" Target="../slideLayouts/slideLayout482.xml"></Relationship><Relationship Id="rId10" Type="http://schemas.openxmlformats.org/officeDocument/2006/relationships/slideLayout" Target="../slideLayouts/slideLayout483.xml"></Relationship><Relationship Id="rId11" Type="http://schemas.openxmlformats.org/officeDocument/2006/relationships/slideLayout" Target="../slideLayouts/slideLayout484.xml"></Relationship><Relationship Id="rId12" Type="http://schemas.openxmlformats.org/officeDocument/2006/relationships/theme" Target="../theme/theme44.xml"></Relationship></Relationships>
</file>

<file path=ppt/slideMasters/_rels/slideMaster45.xml.rels><?xml version="1.0" encoding="UTF-8"?>
<Relationships xmlns="http://schemas.openxmlformats.org/package/2006/relationships"><Relationship Id="rId1" Type="http://schemas.openxmlformats.org/officeDocument/2006/relationships/slideLayout" Target="../slideLayouts/slideLayout485.xml"></Relationship><Relationship Id="rId2" Type="http://schemas.openxmlformats.org/officeDocument/2006/relationships/slideLayout" Target="../slideLayouts/slideLayout486.xml"></Relationship><Relationship Id="rId3" Type="http://schemas.openxmlformats.org/officeDocument/2006/relationships/slideLayout" Target="../slideLayouts/slideLayout487.xml"></Relationship><Relationship Id="rId4" Type="http://schemas.openxmlformats.org/officeDocument/2006/relationships/slideLayout" Target="../slideLayouts/slideLayout488.xml"></Relationship><Relationship Id="rId5" Type="http://schemas.openxmlformats.org/officeDocument/2006/relationships/slideLayout" Target="../slideLayouts/slideLayout489.xml"></Relationship><Relationship Id="rId6" Type="http://schemas.openxmlformats.org/officeDocument/2006/relationships/slideLayout" Target="../slideLayouts/slideLayout490.xml"></Relationship><Relationship Id="rId7" Type="http://schemas.openxmlformats.org/officeDocument/2006/relationships/slideLayout" Target="../slideLayouts/slideLayout491.xml"></Relationship><Relationship Id="rId8" Type="http://schemas.openxmlformats.org/officeDocument/2006/relationships/slideLayout" Target="../slideLayouts/slideLayout492.xml"></Relationship><Relationship Id="rId9" Type="http://schemas.openxmlformats.org/officeDocument/2006/relationships/slideLayout" Target="../slideLayouts/slideLayout493.xml"></Relationship><Relationship Id="rId10" Type="http://schemas.openxmlformats.org/officeDocument/2006/relationships/slideLayout" Target="../slideLayouts/slideLayout494.xml"></Relationship><Relationship Id="rId11" Type="http://schemas.openxmlformats.org/officeDocument/2006/relationships/slideLayout" Target="../slideLayouts/slideLayout495.xml"></Relationship><Relationship Id="rId12" Type="http://schemas.openxmlformats.org/officeDocument/2006/relationships/theme" Target="../theme/theme45.xml"></Relationship></Relationships>
</file>

<file path=ppt/slideMasters/_rels/slideMaster46.xml.rels><?xml version="1.0" encoding="UTF-8"?>
<Relationships xmlns="http://schemas.openxmlformats.org/package/2006/relationships"><Relationship Id="rId1" Type="http://schemas.openxmlformats.org/officeDocument/2006/relationships/slideLayout" Target="../slideLayouts/slideLayout496.xml"></Relationship><Relationship Id="rId2" Type="http://schemas.openxmlformats.org/officeDocument/2006/relationships/slideLayout" Target="../slideLayouts/slideLayout497.xml"></Relationship><Relationship Id="rId3" Type="http://schemas.openxmlformats.org/officeDocument/2006/relationships/slideLayout" Target="../slideLayouts/slideLayout498.xml"></Relationship><Relationship Id="rId4" Type="http://schemas.openxmlformats.org/officeDocument/2006/relationships/slideLayout" Target="../slideLayouts/slideLayout499.xml"></Relationship><Relationship Id="rId5" Type="http://schemas.openxmlformats.org/officeDocument/2006/relationships/slideLayout" Target="../slideLayouts/slideLayout500.xml"></Relationship><Relationship Id="rId6" Type="http://schemas.openxmlformats.org/officeDocument/2006/relationships/slideLayout" Target="../slideLayouts/slideLayout501.xml"></Relationship><Relationship Id="rId7" Type="http://schemas.openxmlformats.org/officeDocument/2006/relationships/slideLayout" Target="../slideLayouts/slideLayout502.xml"></Relationship><Relationship Id="rId8" Type="http://schemas.openxmlformats.org/officeDocument/2006/relationships/slideLayout" Target="../slideLayouts/slideLayout503.xml"></Relationship><Relationship Id="rId9" Type="http://schemas.openxmlformats.org/officeDocument/2006/relationships/slideLayout" Target="../slideLayouts/slideLayout504.xml"></Relationship><Relationship Id="rId10" Type="http://schemas.openxmlformats.org/officeDocument/2006/relationships/slideLayout" Target="../slideLayouts/slideLayout505.xml"></Relationship><Relationship Id="rId11" Type="http://schemas.openxmlformats.org/officeDocument/2006/relationships/slideLayout" Target="../slideLayouts/slideLayout506.xml"></Relationship><Relationship Id="rId12" Type="http://schemas.openxmlformats.org/officeDocument/2006/relationships/theme" Target="../theme/theme46.xml"></Relationship></Relationships>
</file>

<file path=ppt/slideMasters/_rels/slideMaster47.xml.rels><?xml version="1.0" encoding="UTF-8"?>
<Relationships xmlns="http://schemas.openxmlformats.org/package/2006/relationships"><Relationship Id="rId1" Type="http://schemas.openxmlformats.org/officeDocument/2006/relationships/slideLayout" Target="../slideLayouts/slideLayout507.xml"></Relationship><Relationship Id="rId2" Type="http://schemas.openxmlformats.org/officeDocument/2006/relationships/slideLayout" Target="../slideLayouts/slideLayout508.xml"></Relationship><Relationship Id="rId3" Type="http://schemas.openxmlformats.org/officeDocument/2006/relationships/slideLayout" Target="../slideLayouts/slideLayout509.xml"></Relationship><Relationship Id="rId4" Type="http://schemas.openxmlformats.org/officeDocument/2006/relationships/slideLayout" Target="../slideLayouts/slideLayout510.xml"></Relationship><Relationship Id="rId5" Type="http://schemas.openxmlformats.org/officeDocument/2006/relationships/slideLayout" Target="../slideLayouts/slideLayout511.xml"></Relationship><Relationship Id="rId6" Type="http://schemas.openxmlformats.org/officeDocument/2006/relationships/slideLayout" Target="../slideLayouts/slideLayout512.xml"></Relationship><Relationship Id="rId7" Type="http://schemas.openxmlformats.org/officeDocument/2006/relationships/slideLayout" Target="../slideLayouts/slideLayout513.xml"></Relationship><Relationship Id="rId8" Type="http://schemas.openxmlformats.org/officeDocument/2006/relationships/slideLayout" Target="../slideLayouts/slideLayout514.xml"></Relationship><Relationship Id="rId9" Type="http://schemas.openxmlformats.org/officeDocument/2006/relationships/slideLayout" Target="../slideLayouts/slideLayout515.xml"></Relationship><Relationship Id="rId10" Type="http://schemas.openxmlformats.org/officeDocument/2006/relationships/slideLayout" Target="../slideLayouts/slideLayout516.xml"></Relationship><Relationship Id="rId11" Type="http://schemas.openxmlformats.org/officeDocument/2006/relationships/slideLayout" Target="../slideLayouts/slideLayout517.xml"></Relationship><Relationship Id="rId12" Type="http://schemas.openxmlformats.org/officeDocument/2006/relationships/theme" Target="../theme/theme47.xml"></Relationship></Relationships>
</file>

<file path=ppt/slideMasters/_rels/slideMaster48.xml.rels><?xml version="1.0" encoding="UTF-8"?>
<Relationships xmlns="http://schemas.openxmlformats.org/package/2006/relationships"><Relationship Id="rId1" Type="http://schemas.openxmlformats.org/officeDocument/2006/relationships/slideLayout" Target="../slideLayouts/slideLayout518.xml"></Relationship><Relationship Id="rId2" Type="http://schemas.openxmlformats.org/officeDocument/2006/relationships/slideLayout" Target="../slideLayouts/slideLayout519.xml"></Relationship><Relationship Id="rId3" Type="http://schemas.openxmlformats.org/officeDocument/2006/relationships/slideLayout" Target="../slideLayouts/slideLayout520.xml"></Relationship><Relationship Id="rId4" Type="http://schemas.openxmlformats.org/officeDocument/2006/relationships/slideLayout" Target="../slideLayouts/slideLayout521.xml"></Relationship><Relationship Id="rId5" Type="http://schemas.openxmlformats.org/officeDocument/2006/relationships/slideLayout" Target="../slideLayouts/slideLayout522.xml"></Relationship><Relationship Id="rId6" Type="http://schemas.openxmlformats.org/officeDocument/2006/relationships/slideLayout" Target="../slideLayouts/slideLayout523.xml"></Relationship><Relationship Id="rId7" Type="http://schemas.openxmlformats.org/officeDocument/2006/relationships/slideLayout" Target="../slideLayouts/slideLayout524.xml"></Relationship><Relationship Id="rId8" Type="http://schemas.openxmlformats.org/officeDocument/2006/relationships/slideLayout" Target="../slideLayouts/slideLayout525.xml"></Relationship><Relationship Id="rId9" Type="http://schemas.openxmlformats.org/officeDocument/2006/relationships/slideLayout" Target="../slideLayouts/slideLayout526.xml"></Relationship><Relationship Id="rId10" Type="http://schemas.openxmlformats.org/officeDocument/2006/relationships/slideLayout" Target="../slideLayouts/slideLayout527.xml"></Relationship><Relationship Id="rId11" Type="http://schemas.openxmlformats.org/officeDocument/2006/relationships/slideLayout" Target="../slideLayouts/slideLayout528.xml"></Relationship><Relationship Id="rId12" Type="http://schemas.openxmlformats.org/officeDocument/2006/relationships/theme" Target="../theme/theme48.xml"></Relationship></Relationships>
</file>

<file path=ppt/slideMasters/_rels/slideMaster49.xml.rels><?xml version="1.0" encoding="UTF-8"?>
<Relationships xmlns="http://schemas.openxmlformats.org/package/2006/relationships"><Relationship Id="rId1" Type="http://schemas.openxmlformats.org/officeDocument/2006/relationships/slideLayout" Target="../slideLayouts/slideLayout529.xml"></Relationship><Relationship Id="rId2" Type="http://schemas.openxmlformats.org/officeDocument/2006/relationships/slideLayout" Target="../slideLayouts/slideLayout530.xml"></Relationship><Relationship Id="rId3" Type="http://schemas.openxmlformats.org/officeDocument/2006/relationships/slideLayout" Target="../slideLayouts/slideLayout531.xml"></Relationship><Relationship Id="rId4" Type="http://schemas.openxmlformats.org/officeDocument/2006/relationships/slideLayout" Target="../slideLayouts/slideLayout532.xml"></Relationship><Relationship Id="rId5" Type="http://schemas.openxmlformats.org/officeDocument/2006/relationships/slideLayout" Target="../slideLayouts/slideLayout533.xml"></Relationship><Relationship Id="rId6" Type="http://schemas.openxmlformats.org/officeDocument/2006/relationships/slideLayout" Target="../slideLayouts/slideLayout534.xml"></Relationship><Relationship Id="rId7" Type="http://schemas.openxmlformats.org/officeDocument/2006/relationships/slideLayout" Target="../slideLayouts/slideLayout535.xml"></Relationship><Relationship Id="rId8" Type="http://schemas.openxmlformats.org/officeDocument/2006/relationships/slideLayout" Target="../slideLayouts/slideLayout536.xml"></Relationship><Relationship Id="rId9" Type="http://schemas.openxmlformats.org/officeDocument/2006/relationships/slideLayout" Target="../slideLayouts/slideLayout537.xml"></Relationship><Relationship Id="rId10" Type="http://schemas.openxmlformats.org/officeDocument/2006/relationships/slideLayout" Target="../slideLayouts/slideLayout538.xml"></Relationship><Relationship Id="rId11" Type="http://schemas.openxmlformats.org/officeDocument/2006/relationships/slideLayout" Target="../slideLayouts/slideLayout539.xml"></Relationship><Relationship Id="rId12" Type="http://schemas.openxmlformats.org/officeDocument/2006/relationships/theme" Target="../theme/theme49.xml"></Relationship></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4.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0.xml.rels><?xml version="1.0" encoding="UTF-8"?>
<Relationships xmlns="http://schemas.openxmlformats.org/package/2006/relationships"><Relationship Id="rId1" Type="http://schemas.openxmlformats.org/officeDocument/2006/relationships/slideLayout" Target="../slideLayouts/slideLayout540.xml"></Relationship><Relationship Id="rId2" Type="http://schemas.openxmlformats.org/officeDocument/2006/relationships/slideLayout" Target="../slideLayouts/slideLayout541.xml"></Relationship><Relationship Id="rId3" Type="http://schemas.openxmlformats.org/officeDocument/2006/relationships/slideLayout" Target="../slideLayouts/slideLayout542.xml"></Relationship><Relationship Id="rId4" Type="http://schemas.openxmlformats.org/officeDocument/2006/relationships/slideLayout" Target="../slideLayouts/slideLayout543.xml"></Relationship><Relationship Id="rId5" Type="http://schemas.openxmlformats.org/officeDocument/2006/relationships/slideLayout" Target="../slideLayouts/slideLayout544.xml"></Relationship><Relationship Id="rId6" Type="http://schemas.openxmlformats.org/officeDocument/2006/relationships/slideLayout" Target="../slideLayouts/slideLayout545.xml"></Relationship><Relationship Id="rId7" Type="http://schemas.openxmlformats.org/officeDocument/2006/relationships/slideLayout" Target="../slideLayouts/slideLayout546.xml"></Relationship><Relationship Id="rId8" Type="http://schemas.openxmlformats.org/officeDocument/2006/relationships/slideLayout" Target="../slideLayouts/slideLayout547.xml"></Relationship><Relationship Id="rId9" Type="http://schemas.openxmlformats.org/officeDocument/2006/relationships/slideLayout" Target="../slideLayouts/slideLayout548.xml"></Relationship><Relationship Id="rId10" Type="http://schemas.openxmlformats.org/officeDocument/2006/relationships/slideLayout" Target="../slideLayouts/slideLayout549.xml"></Relationship><Relationship Id="rId11" Type="http://schemas.openxmlformats.org/officeDocument/2006/relationships/slideLayout" Target="../slideLayouts/slideLayout550.xml"></Relationship><Relationship Id="rId12" Type="http://schemas.openxmlformats.org/officeDocument/2006/relationships/theme" Target="../theme/theme50.xml"></Relationship></Relationships>
</file>

<file path=ppt/slideMasters/_rels/slideMaster51.xml.rels><?xml version="1.0" encoding="UTF-8"?>
<Relationships xmlns="http://schemas.openxmlformats.org/package/2006/relationships"><Relationship Id="rId1" Type="http://schemas.openxmlformats.org/officeDocument/2006/relationships/slideLayout" Target="../slideLayouts/slideLayout551.xml"></Relationship><Relationship Id="rId2" Type="http://schemas.openxmlformats.org/officeDocument/2006/relationships/slideLayout" Target="../slideLayouts/slideLayout552.xml"></Relationship><Relationship Id="rId3" Type="http://schemas.openxmlformats.org/officeDocument/2006/relationships/slideLayout" Target="../slideLayouts/slideLayout553.xml"></Relationship><Relationship Id="rId4" Type="http://schemas.openxmlformats.org/officeDocument/2006/relationships/slideLayout" Target="../slideLayouts/slideLayout554.xml"></Relationship><Relationship Id="rId5" Type="http://schemas.openxmlformats.org/officeDocument/2006/relationships/slideLayout" Target="../slideLayouts/slideLayout555.xml"></Relationship><Relationship Id="rId6" Type="http://schemas.openxmlformats.org/officeDocument/2006/relationships/slideLayout" Target="../slideLayouts/slideLayout556.xml"></Relationship><Relationship Id="rId7" Type="http://schemas.openxmlformats.org/officeDocument/2006/relationships/slideLayout" Target="../slideLayouts/slideLayout557.xml"></Relationship><Relationship Id="rId8" Type="http://schemas.openxmlformats.org/officeDocument/2006/relationships/slideLayout" Target="../slideLayouts/slideLayout558.xml"></Relationship><Relationship Id="rId9" Type="http://schemas.openxmlformats.org/officeDocument/2006/relationships/slideLayout" Target="../slideLayouts/slideLayout559.xml"></Relationship><Relationship Id="rId10" Type="http://schemas.openxmlformats.org/officeDocument/2006/relationships/slideLayout" Target="../slideLayouts/slideLayout560.xml"></Relationship><Relationship Id="rId11" Type="http://schemas.openxmlformats.org/officeDocument/2006/relationships/slideLayout" Target="../slideLayouts/slideLayout561.xml"></Relationship><Relationship Id="rId12" Type="http://schemas.openxmlformats.org/officeDocument/2006/relationships/theme" Target="../theme/theme51.xml"></Relationship></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2" Type="http://schemas.openxmlformats.org/officeDocument/2006/relationships/theme" Target="../theme/theme13.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2" Type="http://schemas.openxmlformats.org/officeDocument/2006/relationships/theme" Target="../theme/theme26.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2" Type="http://schemas.openxmlformats.org/officeDocument/2006/relationships/theme" Target="../theme/theme28.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12" name="Google Shape;12;p1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4" name="Shape 684"/>
        <p:cNvGrpSpPr/>
        <p:nvPr/>
      </p:nvGrpSpPr>
      <p:grpSpPr>
        <a:xfrm>
          <a:off x="0" y="0"/>
          <a:ext cx="0" cy="0"/>
          <a:chOff x="0" y="0"/>
          <a:chExt cx="0" cy="0"/>
        </a:xfrm>
      </p:grpSpPr>
      <p:sp>
        <p:nvSpPr>
          <p:cNvPr id="685" name="Google Shape;685;p19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6" name="Google Shape;686;p196"/>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687" name="Google Shape;687;p19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688" name="Google Shape;688;p19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689" name="Google Shape;689;p19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9" name="Shape 759"/>
        <p:cNvGrpSpPr/>
        <p:nvPr/>
      </p:nvGrpSpPr>
      <p:grpSpPr>
        <a:xfrm>
          <a:off x="0" y="0"/>
          <a:ext cx="0" cy="0"/>
          <a:chOff x="0" y="0"/>
          <a:chExt cx="0" cy="0"/>
        </a:xfrm>
      </p:grpSpPr>
      <p:sp>
        <p:nvSpPr>
          <p:cNvPr id="760" name="Google Shape;760;p19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1" name="Google Shape;761;p198"/>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762" name="Google Shape;762;p19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763" name="Google Shape;763;p19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764" name="Google Shape;764;p19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 name="Shape 834"/>
        <p:cNvGrpSpPr/>
        <p:nvPr/>
      </p:nvGrpSpPr>
      <p:grpSpPr>
        <a:xfrm>
          <a:off x="0" y="0"/>
          <a:ext cx="0" cy="0"/>
          <a:chOff x="0" y="0"/>
          <a:chExt cx="0" cy="0"/>
        </a:xfrm>
      </p:grpSpPr>
      <p:sp>
        <p:nvSpPr>
          <p:cNvPr id="835" name="Google Shape;835;p200"/>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6" name="Google Shape;836;p200"/>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837" name="Google Shape;837;p20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38" name="Google Shape;838;p20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39" name="Google Shape;839;p20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9" name="Shape 909"/>
        <p:cNvGrpSpPr/>
        <p:nvPr/>
      </p:nvGrpSpPr>
      <p:grpSpPr>
        <a:xfrm>
          <a:off x="0" y="0"/>
          <a:ext cx="0" cy="0"/>
          <a:chOff x="0" y="0"/>
          <a:chExt cx="0" cy="0"/>
        </a:xfrm>
      </p:grpSpPr>
      <p:sp>
        <p:nvSpPr>
          <p:cNvPr id="910" name="Google Shape;910;p20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1" name="Google Shape;911;p202"/>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912" name="Google Shape;912;p20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13" name="Google Shape;913;p20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14" name="Google Shape;914;p20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4" name="Shape 984"/>
        <p:cNvGrpSpPr/>
        <p:nvPr/>
      </p:nvGrpSpPr>
      <p:grpSpPr>
        <a:xfrm>
          <a:off x="0" y="0"/>
          <a:ext cx="0" cy="0"/>
          <a:chOff x="0" y="0"/>
          <a:chExt cx="0" cy="0"/>
        </a:xfrm>
      </p:grpSpPr>
      <p:sp>
        <p:nvSpPr>
          <p:cNvPr id="985" name="Google Shape;985;p20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6" name="Google Shape;986;p20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987" name="Google Shape;987;p20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88" name="Google Shape;988;p20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89" name="Google Shape;989;p20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9" name="Shape 1059"/>
        <p:cNvGrpSpPr/>
        <p:nvPr/>
      </p:nvGrpSpPr>
      <p:grpSpPr>
        <a:xfrm>
          <a:off x="0" y="0"/>
          <a:ext cx="0" cy="0"/>
          <a:chOff x="0" y="0"/>
          <a:chExt cx="0" cy="0"/>
        </a:xfrm>
      </p:grpSpPr>
      <p:sp>
        <p:nvSpPr>
          <p:cNvPr id="1060" name="Google Shape;1060;p20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1" name="Google Shape;1061;p206"/>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062" name="Google Shape;1062;p20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63" name="Google Shape;1063;p20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64" name="Google Shape;1064;p20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4" name="Shape 1134"/>
        <p:cNvGrpSpPr/>
        <p:nvPr/>
      </p:nvGrpSpPr>
      <p:grpSpPr>
        <a:xfrm>
          <a:off x="0" y="0"/>
          <a:ext cx="0" cy="0"/>
          <a:chOff x="0" y="0"/>
          <a:chExt cx="0" cy="0"/>
        </a:xfrm>
      </p:grpSpPr>
      <p:sp>
        <p:nvSpPr>
          <p:cNvPr id="1135" name="Google Shape;1135;p20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36" name="Google Shape;1136;p208"/>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137" name="Google Shape;1137;p20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38" name="Google Shape;1138;p20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39" name="Google Shape;1139;p20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9" name="Shape 1209"/>
        <p:cNvGrpSpPr/>
        <p:nvPr/>
      </p:nvGrpSpPr>
      <p:grpSpPr>
        <a:xfrm>
          <a:off x="0" y="0"/>
          <a:ext cx="0" cy="0"/>
          <a:chOff x="0" y="0"/>
          <a:chExt cx="0" cy="0"/>
        </a:xfrm>
      </p:grpSpPr>
      <p:sp>
        <p:nvSpPr>
          <p:cNvPr id="1210" name="Google Shape;1210;p210"/>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11" name="Google Shape;1211;p210"/>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212" name="Google Shape;1212;p21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213" name="Google Shape;1213;p21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214" name="Google Shape;1214;p21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4" name="Shape 1284"/>
        <p:cNvGrpSpPr/>
        <p:nvPr/>
      </p:nvGrpSpPr>
      <p:grpSpPr>
        <a:xfrm>
          <a:off x="0" y="0"/>
          <a:ext cx="0" cy="0"/>
          <a:chOff x="0" y="0"/>
          <a:chExt cx="0" cy="0"/>
        </a:xfrm>
      </p:grpSpPr>
      <p:sp>
        <p:nvSpPr>
          <p:cNvPr id="1285" name="Google Shape;1285;p21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86" name="Google Shape;1286;p212"/>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287" name="Google Shape;1287;p21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288" name="Google Shape;1288;p21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289" name="Google Shape;1289;p21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9" name="Shape 1359"/>
        <p:cNvGrpSpPr/>
        <p:nvPr/>
      </p:nvGrpSpPr>
      <p:grpSpPr>
        <a:xfrm>
          <a:off x="0" y="0"/>
          <a:ext cx="0" cy="0"/>
          <a:chOff x="0" y="0"/>
          <a:chExt cx="0" cy="0"/>
        </a:xfrm>
      </p:grpSpPr>
      <p:sp>
        <p:nvSpPr>
          <p:cNvPr id="1360" name="Google Shape;1360;p21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61" name="Google Shape;1361;p21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362" name="Google Shape;1362;p21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63" name="Google Shape;1363;p21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64" name="Google Shape;1364;p21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79"/>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79"/>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87" name="Google Shape;87;p179"/>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8" name="Google Shape;88;p179"/>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9" name="Google Shape;89;p179"/>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4" name="Shape 1434"/>
        <p:cNvGrpSpPr/>
        <p:nvPr/>
      </p:nvGrpSpPr>
      <p:grpSpPr>
        <a:xfrm>
          <a:off x="0" y="0"/>
          <a:ext cx="0" cy="0"/>
          <a:chOff x="0" y="0"/>
          <a:chExt cx="0" cy="0"/>
        </a:xfrm>
      </p:grpSpPr>
      <p:sp>
        <p:nvSpPr>
          <p:cNvPr id="1435" name="Google Shape;1435;p21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36" name="Google Shape;1436;p216"/>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437" name="Google Shape;1437;p21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38" name="Google Shape;1438;p21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39" name="Google Shape;1439;p21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9" name="Shape 1509"/>
        <p:cNvGrpSpPr/>
        <p:nvPr/>
      </p:nvGrpSpPr>
      <p:grpSpPr>
        <a:xfrm>
          <a:off x="0" y="0"/>
          <a:ext cx="0" cy="0"/>
          <a:chOff x="0" y="0"/>
          <a:chExt cx="0" cy="0"/>
        </a:xfrm>
      </p:grpSpPr>
      <p:sp>
        <p:nvSpPr>
          <p:cNvPr id="1510" name="Google Shape;1510;p21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11" name="Google Shape;1511;p218"/>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512" name="Google Shape;1512;p21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513" name="Google Shape;1513;p21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514" name="Google Shape;1514;p21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4" name="Shape 1584"/>
        <p:cNvGrpSpPr/>
        <p:nvPr/>
      </p:nvGrpSpPr>
      <p:grpSpPr>
        <a:xfrm>
          <a:off x="0" y="0"/>
          <a:ext cx="0" cy="0"/>
          <a:chOff x="0" y="0"/>
          <a:chExt cx="0" cy="0"/>
        </a:xfrm>
      </p:grpSpPr>
      <p:sp>
        <p:nvSpPr>
          <p:cNvPr id="1585" name="Google Shape;1585;p220"/>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86" name="Google Shape;1586;p220"/>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587" name="Google Shape;1587;p22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588" name="Google Shape;1588;p22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589" name="Google Shape;1589;p22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9" name="Shape 1659"/>
        <p:cNvGrpSpPr/>
        <p:nvPr/>
      </p:nvGrpSpPr>
      <p:grpSpPr>
        <a:xfrm>
          <a:off x="0" y="0"/>
          <a:ext cx="0" cy="0"/>
          <a:chOff x="0" y="0"/>
          <a:chExt cx="0" cy="0"/>
        </a:xfrm>
      </p:grpSpPr>
      <p:sp>
        <p:nvSpPr>
          <p:cNvPr id="1660" name="Google Shape;1660;p22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61" name="Google Shape;1661;p222"/>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662" name="Google Shape;1662;p22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663" name="Google Shape;1663;p22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664" name="Google Shape;1664;p22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4" name="Shape 1734"/>
        <p:cNvGrpSpPr/>
        <p:nvPr/>
      </p:nvGrpSpPr>
      <p:grpSpPr>
        <a:xfrm>
          <a:off x="0" y="0"/>
          <a:ext cx="0" cy="0"/>
          <a:chOff x="0" y="0"/>
          <a:chExt cx="0" cy="0"/>
        </a:xfrm>
      </p:grpSpPr>
      <p:sp>
        <p:nvSpPr>
          <p:cNvPr id="1735" name="Google Shape;1735;p22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36" name="Google Shape;1736;p22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737" name="Google Shape;1737;p22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738" name="Google Shape;1738;p22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739" name="Google Shape;1739;p22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9" name="Shape 1809"/>
        <p:cNvGrpSpPr/>
        <p:nvPr/>
      </p:nvGrpSpPr>
      <p:grpSpPr>
        <a:xfrm>
          <a:off x="0" y="0"/>
          <a:ext cx="0" cy="0"/>
          <a:chOff x="0" y="0"/>
          <a:chExt cx="0" cy="0"/>
        </a:xfrm>
      </p:grpSpPr>
      <p:sp>
        <p:nvSpPr>
          <p:cNvPr id="1810" name="Google Shape;1810;p227"/>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11" name="Google Shape;1811;p227"/>
          <p:cNvSpPr txBox="1"/>
          <p:nvPr>
            <p:ph idx="1" type="body"/>
          </p:nvPr>
        </p:nvSpPr>
        <p:spPr>
          <a:xfrm>
            <a:off x="457200" y="1600200"/>
            <a:ext cx="8230870" cy="4527550"/>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812" name="Google Shape;1812;p227"/>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813" name="Google Shape;1813;p227"/>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814" name="Google Shape;1814;p227"/>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4" name="Shape 1884"/>
        <p:cNvGrpSpPr/>
        <p:nvPr/>
      </p:nvGrpSpPr>
      <p:grpSpPr>
        <a:xfrm>
          <a:off x="0" y="0"/>
          <a:ext cx="0" cy="0"/>
          <a:chOff x="0" y="0"/>
          <a:chExt cx="0" cy="0"/>
        </a:xfrm>
      </p:grpSpPr>
      <p:sp>
        <p:nvSpPr>
          <p:cNvPr id="1885" name="Google Shape;1885;p229"/>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86" name="Google Shape;1886;p229"/>
          <p:cNvSpPr txBox="1"/>
          <p:nvPr>
            <p:ph idx="1" type="body"/>
          </p:nvPr>
        </p:nvSpPr>
        <p:spPr>
          <a:xfrm>
            <a:off x="457200" y="1600200"/>
            <a:ext cx="8230870" cy="4527550"/>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887" name="Google Shape;1887;p229"/>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888" name="Google Shape;1888;p229"/>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889" name="Google Shape;1889;p229"/>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9" name="Shape 1959"/>
        <p:cNvGrpSpPr/>
        <p:nvPr/>
      </p:nvGrpSpPr>
      <p:grpSpPr>
        <a:xfrm>
          <a:off x="0" y="0"/>
          <a:ext cx="0" cy="0"/>
          <a:chOff x="0" y="0"/>
          <a:chExt cx="0" cy="0"/>
        </a:xfrm>
      </p:grpSpPr>
      <p:sp>
        <p:nvSpPr>
          <p:cNvPr id="1960" name="Google Shape;1960;p231"/>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61" name="Google Shape;1961;p231"/>
          <p:cNvSpPr txBox="1"/>
          <p:nvPr>
            <p:ph idx="1" type="body"/>
          </p:nvPr>
        </p:nvSpPr>
        <p:spPr>
          <a:xfrm>
            <a:off x="457200" y="1600200"/>
            <a:ext cx="8230870" cy="4527550"/>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962" name="Google Shape;1962;p231"/>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963" name="Google Shape;1963;p231"/>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964" name="Google Shape;1964;p231"/>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4" name="Shape 2034"/>
        <p:cNvGrpSpPr/>
        <p:nvPr/>
      </p:nvGrpSpPr>
      <p:grpSpPr>
        <a:xfrm>
          <a:off x="0" y="0"/>
          <a:ext cx="0" cy="0"/>
          <a:chOff x="0" y="0"/>
          <a:chExt cx="0" cy="0"/>
        </a:xfrm>
      </p:grpSpPr>
      <p:sp>
        <p:nvSpPr>
          <p:cNvPr id="2035" name="Google Shape;2035;p233"/>
          <p:cNvSpPr txBox="1"/>
          <p:nvPr>
            <p:ph type="title"/>
          </p:nvPr>
        </p:nvSpPr>
        <p:spPr>
          <a:xfrm>
            <a:off x="457200" y="274955"/>
            <a:ext cx="8230870" cy="114427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36" name="Google Shape;2036;p233"/>
          <p:cNvSpPr txBox="1"/>
          <p:nvPr>
            <p:ph idx="1" type="body"/>
          </p:nvPr>
        </p:nvSpPr>
        <p:spPr>
          <a:xfrm>
            <a:off x="457200" y="1600200"/>
            <a:ext cx="8230870" cy="4527550"/>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2037" name="Google Shape;2037;p233"/>
          <p:cNvSpPr txBox="1"/>
          <p:nvPr>
            <p:ph idx="10" type="dt"/>
          </p:nvPr>
        </p:nvSpPr>
        <p:spPr>
          <a:xfrm>
            <a:off x="457200" y="6356350"/>
            <a:ext cx="2134870" cy="36639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2038" name="Google Shape;2038;p233"/>
          <p:cNvSpPr txBox="1"/>
          <p:nvPr>
            <p:ph idx="11" type="ftr"/>
          </p:nvPr>
        </p:nvSpPr>
        <p:spPr>
          <a:xfrm>
            <a:off x="3124200" y="6356350"/>
            <a:ext cx="2896870" cy="36639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2039" name="Google Shape;2039;p233"/>
          <p:cNvSpPr txBox="1"/>
          <p:nvPr>
            <p:ph idx="12" type="sldNum"/>
          </p:nvPr>
        </p:nvSpPr>
        <p:spPr>
          <a:xfrm>
            <a:off x="6553200" y="6356350"/>
            <a:ext cx="2134870" cy="36639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9" name="Shape 2109"/>
        <p:cNvGrpSpPr/>
        <p:nvPr/>
      </p:nvGrpSpPr>
      <p:grpSpPr>
        <a:xfrm>
          <a:off x="0" y="0"/>
          <a:ext cx="0" cy="0"/>
          <a:chOff x="0" y="0"/>
          <a:chExt cx="0" cy="0"/>
        </a:xfrm>
      </p:grpSpPr>
      <p:sp>
        <p:nvSpPr>
          <p:cNvPr id="2110" name="Google Shape;2110;gb8063668c1_1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1" name="Google Shape;2111;gb8063668c1_1_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2112" name="Google Shape;2112;gb8063668c1_1_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2113" name="Google Shape;2113;gb8063668c1_1_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2114" name="Google Shape;2114;gb8063668c1_1_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18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1" name="Google Shape;161;p182"/>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162" name="Google Shape;162;p18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63" name="Google Shape;163;p18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64" name="Google Shape;164;p18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235" cy="114363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235" cy="452691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235" cy="36576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235" cy="36576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18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6" name="Google Shape;236;p18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237" name="Google Shape;237;p18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238" name="Google Shape;238;p18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239" name="Google Shape;239;p18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0870" cy="1144270"/>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0870" cy="4527550"/>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6870" cy="366395"/>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4870" cy="366395"/>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186"/>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1" name="Google Shape;311;p186"/>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312" name="Google Shape;312;p186"/>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313" name="Google Shape;313;p186"/>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314" name="Google Shape;314;p186"/>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p:cNvSpPr>
          <p:nvPr>
            <p:ph type="title"/>
          </p:nvPr>
        </p:nvSpPr>
        <p:spPr>
          <a:xfrm rot="0">
            <a:off x="457200" y="274955"/>
            <a:ext cx="8231505" cy="1144905"/>
          </a:xfrm>
          <a:prstGeom prst="rect"/>
        </p:spPr>
        <p:txBody>
          <a:bodyPr wrap="square" lIns="91440" tIns="45720" rIns="91440" bIns="45720" vert="horz" anchor="ctr">
            <a:normAutofit fontScale="100000" lnSpcReduction="0"/>
          </a:bodyPr>
          <a:lstStyle/>
          <a:p>
            <a:pPr marL="0" indent="0" latinLnBrk="0">
              <a:buFontTx/>
              <a:buNone/>
            </a:pPr>
            <a:r>
              <a:rPr>
                <a:latin typeface="맑은 고딕" charset="0"/>
                <a:ea typeface="맑은 고딕" charset="0"/>
              </a:rPr>
              <a:t>마스터 제목 스타일 편집</a:t>
            </a:r>
          </a:p>
        </p:txBody>
      </p:sp>
      <p:sp>
        <p:nvSpPr>
          <p:cNvPr id="3" name="Rect 0"/>
          <p:cNvSpPr txBox="1">
            <a:spLocks/>
          </p:cNvSpPr>
          <p:nvPr>
            <p:ph type="body"/>
          </p:nvPr>
        </p:nvSpPr>
        <p:spPr>
          <a:xfrm rot="0">
            <a:off x="457200" y="1600200"/>
            <a:ext cx="8231505" cy="4528185"/>
          </a:xfrm>
          <a:prstGeom prst="rect"/>
        </p:spPr>
        <p:txBody>
          <a:bodyPr wrap="square" lIns="91440" tIns="45720" rIns="91440" bIns="45720" vert="horz" anchor="t">
            <a:normAutofit fontScale="100000" lnSpcReduction="0"/>
          </a:bodyPr>
          <a:lstStyle/>
          <a:p>
            <a:pPr marL="342900" indent="-342900" latinLnBrk="0"/>
            <a:r>
              <a:rPr>
                <a:latin typeface="맑은 고딕" charset="0"/>
                <a:ea typeface="맑은 고딕" charset="0"/>
              </a:rPr>
              <a:t>마스터 텍스트 스타일을 편집합니다</a:t>
            </a:r>
          </a:p>
          <a:p>
            <a:pPr marL="742950" indent="-285750" latinLnBrk="0"/>
            <a:r>
              <a:rPr>
                <a:latin typeface="맑은 고딕" charset="0"/>
                <a:ea typeface="맑은 고딕" charset="0"/>
              </a:rPr>
              <a:t>둘째 수준</a:t>
            </a:r>
          </a:p>
          <a:p>
            <a:pPr marL="1143000" indent="-228600" latinLnBrk="0"/>
            <a:r>
              <a:rPr>
                <a:latin typeface="맑은 고딕" charset="0"/>
                <a:ea typeface="맑은 고딕" charset="0"/>
              </a:rPr>
              <a:t>셋째 수준</a:t>
            </a:r>
          </a:p>
          <a:p>
            <a:pPr marL="1600200" indent="-228600" latinLnBrk="0"/>
            <a:r>
              <a:rPr>
                <a:latin typeface="맑은 고딕" charset="0"/>
                <a:ea typeface="맑은 고딕" charset="0"/>
              </a:rPr>
              <a:t>넷째 수준</a:t>
            </a:r>
          </a:p>
          <a:p>
            <a:pPr marL="2057400" indent="-228600" latinLnBrk="0"/>
            <a:r>
              <a:rPr>
                <a:latin typeface="맑은 고딕" charset="0"/>
                <a:ea typeface="맑은 고딕" charset="0"/>
              </a:rPr>
              <a:t>다섯째 수준</a:t>
            </a:r>
          </a:p>
        </p:txBody>
      </p:sp>
      <p:sp>
        <p:nvSpPr>
          <p:cNvPr id="4" name="Rect 0"/>
          <p:cNvSpPr txBox="1">
            <a:spLocks/>
          </p:cNvSpPr>
          <p:nvPr>
            <p:ph type="dt"/>
          </p:nvPr>
        </p:nvSpPr>
        <p:spPr>
          <a:xfrm rot="0">
            <a:off x="457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datetime1">
              <a:rPr lang="ko-KR" altLang="en-US">
                <a:latin typeface="맑은 고딕" charset="0"/>
                <a:ea typeface="맑은 고딕" charset="0"/>
              </a:rPr>
              <a:t>2016-09-06</a:t>
            </a:fld>
          </a:p>
        </p:txBody>
      </p:sp>
      <p:sp>
        <p:nvSpPr>
          <p:cNvPr id="5" name="Rect 0"/>
          <p:cNvSpPr txBox="1">
            <a:spLocks/>
          </p:cNvSpPr>
          <p:nvPr>
            <p:ph type="ftr"/>
          </p:nvPr>
        </p:nvSpPr>
        <p:spPr>
          <a:xfrm rot="0">
            <a:off x="3124200" y="6356350"/>
            <a:ext cx="2897505" cy="367030"/>
          </a:xfrm>
          <a:prstGeom prst="rect"/>
        </p:spPr>
        <p:txBody>
          <a:bodyPr wrap="square" lIns="91440" tIns="45720" rIns="91440" bIns="45720" vert="horz" anchor="ctr">
            <a:noAutofit/>
          </a:bodyPr>
          <a:lstStyle/>
          <a:p>
            <a:pPr marL="0" indent="0" latinLnBrk="0">
              <a:buFontTx/>
              <a:buNone/>
            </a:pPr>
          </a:p>
        </p:txBody>
      </p:sp>
      <p:sp>
        <p:nvSpPr>
          <p:cNvPr id="6" name="Rect 0"/>
          <p:cNvSpPr txBox="1">
            <a:spLocks/>
          </p:cNvSpPr>
          <p:nvPr>
            <p:ph type="sldNum"/>
          </p:nvPr>
        </p:nvSpPr>
        <p:spPr>
          <a:xfrm rot="0">
            <a:off x="6553200" y="6356350"/>
            <a:ext cx="2135505" cy="367030"/>
          </a:xfrm>
          <a:prstGeom prst="rect"/>
        </p:spPr>
        <p:txBody>
          <a:bodyPr wrap="square" lIns="91440" tIns="45720" rIns="91440" bIns="45720" vert="horz" anchor="ctr">
            <a:noAutofit/>
          </a:bodyPr>
          <a:lstStyle/>
          <a:p>
            <a:pPr marL="0" indent="0" latinLnBrk="0">
              <a:buFontTx/>
              <a:buNone/>
            </a:pPr>
            <a:fld id="{B9320F77-B9A0-41C5-862A-B4B631284C64}" type="slidenum">
              <a:rPr>
                <a:latin typeface="맑은 고딕" charset="0"/>
                <a:ea typeface="맑은 고딕" charset="0"/>
              </a:rPr>
              <a:t>‹#›</a:t>
            </a:fld>
          </a:p>
        </p:txBody>
      </p:sp>
    </p:spTree>
  </p:cSld>
  <p:clrMap bg1="lt1" tx1="dk1" bg2="dk2" tx2="lt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sp>
        <p:nvSpPr>
          <p:cNvPr id="385" name="Google Shape;385;p188"/>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6" name="Google Shape;386;p188"/>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387" name="Google Shape;387;p188"/>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388" name="Google Shape;388;p188"/>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389" name="Google Shape;389;p188"/>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sp>
        <p:nvSpPr>
          <p:cNvPr id="460" name="Google Shape;460;p190"/>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1" name="Google Shape;461;p190"/>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462" name="Google Shape;462;p190"/>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63" name="Google Shape;463;p190"/>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64" name="Google Shape;464;p190"/>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4" name="Shape 534"/>
        <p:cNvGrpSpPr/>
        <p:nvPr/>
      </p:nvGrpSpPr>
      <p:grpSpPr>
        <a:xfrm>
          <a:off x="0" y="0"/>
          <a:ext cx="0" cy="0"/>
          <a:chOff x="0" y="0"/>
          <a:chExt cx="0" cy="0"/>
        </a:xfrm>
      </p:grpSpPr>
      <p:sp>
        <p:nvSpPr>
          <p:cNvPr id="535" name="Google Shape;535;p192"/>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6" name="Google Shape;536;p192"/>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537" name="Google Shape;537;p192"/>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38" name="Google Shape;538;p192"/>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39" name="Google Shape;539;p192"/>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9" name="Shape 609"/>
        <p:cNvGrpSpPr/>
        <p:nvPr/>
      </p:nvGrpSpPr>
      <p:grpSpPr>
        <a:xfrm>
          <a:off x="0" y="0"/>
          <a:ext cx="0" cy="0"/>
          <a:chOff x="0" y="0"/>
          <a:chExt cx="0" cy="0"/>
        </a:xfrm>
      </p:grpSpPr>
      <p:sp>
        <p:nvSpPr>
          <p:cNvPr id="610" name="Google Shape;610;p194"/>
          <p:cNvSpPr txBox="1"/>
          <p:nvPr>
            <p:ph type="title"/>
          </p:nvPr>
        </p:nvSpPr>
        <p:spPr>
          <a:xfrm>
            <a:off x="457200" y="274955"/>
            <a:ext cx="8230235" cy="1143635"/>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1" name="Google Shape;611;p194"/>
          <p:cNvSpPr txBox="1"/>
          <p:nvPr>
            <p:ph idx="1" type="body"/>
          </p:nvPr>
        </p:nvSpPr>
        <p:spPr>
          <a:xfrm>
            <a:off x="457200" y="1600200"/>
            <a:ext cx="8230235" cy="4526915"/>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0"/>
              <a:defRPr b="0" i="0" sz="2800" u="none" cap="none" strike="noStrike">
                <a:solidFill>
                  <a:schemeClr val="dk1"/>
                </a:solidFill>
                <a:latin typeface="Malgun Gothic"/>
                <a:ea typeface="Malgun Gothic"/>
                <a:cs typeface="Malgun Gothic"/>
                <a:sym typeface="Malgun Gothic"/>
              </a:defRPr>
            </a:lvl1pPr>
            <a:lvl2pPr indent="-381000" lvl="1" marL="914400" marR="0" rtl="0" algn="l">
              <a:spcBef>
                <a:spcPts val="0"/>
              </a:spcBef>
              <a:spcAft>
                <a:spcPts val="0"/>
              </a:spcAft>
              <a:buSzPts val="2400"/>
              <a:buFont typeface="Arial"/>
              <a:buChar char="-"/>
              <a:defRPr b="0" i="0" sz="2400" u="none" cap="none" strike="noStrike"/>
            </a:lvl2pPr>
            <a:lvl3pPr indent="-355600" lvl="2" marL="1371600" marR="0" rtl="0" algn="l">
              <a:spcBef>
                <a:spcPts val="0"/>
              </a:spcBef>
              <a:spcAft>
                <a:spcPts val="0"/>
              </a:spcAft>
              <a:buSzPts val="2000"/>
              <a:buFont typeface="Arial"/>
              <a:buChar char="0"/>
              <a:defRPr b="0" i="0" sz="2000" u="none" cap="none" strike="noStrike"/>
            </a:lvl3pPr>
            <a:lvl4pPr indent="-342900" lvl="3" marL="1828800" marR="0" rtl="0" algn="l">
              <a:spcBef>
                <a:spcPts val="0"/>
              </a:spcBef>
              <a:spcAft>
                <a:spcPts val="0"/>
              </a:spcAft>
              <a:buSzPts val="1800"/>
              <a:buFont typeface="Arial"/>
              <a:buChar char="-"/>
              <a:defRPr b="0" i="0" sz="1800" u="none" cap="none" strike="noStrike"/>
            </a:lvl4pPr>
            <a:lvl5pPr indent="-342900" lvl="4" marL="2286000" marR="0" rtl="0" algn="l">
              <a:spcBef>
                <a:spcPts val="0"/>
              </a:spcBef>
              <a:spcAft>
                <a:spcPts val="0"/>
              </a:spcAft>
              <a:buSzPts val="1800"/>
              <a:buFont typeface="Arial"/>
              <a:buChar char="-"/>
              <a:defRPr b="0" i="0" sz="1800" u="none" cap="none" strike="noStrike"/>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612" name="Google Shape;612;p194"/>
          <p:cNvSpPr txBox="1"/>
          <p:nvPr>
            <p:ph idx="10" type="dt"/>
          </p:nvPr>
        </p:nvSpPr>
        <p:spPr>
          <a:xfrm>
            <a:off x="457200" y="6356350"/>
            <a:ext cx="2134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613" name="Google Shape;613;p194"/>
          <p:cNvSpPr txBox="1"/>
          <p:nvPr>
            <p:ph idx="11" type="ftr"/>
          </p:nvPr>
        </p:nvSpPr>
        <p:spPr>
          <a:xfrm>
            <a:off x="3124200" y="6356350"/>
            <a:ext cx="2896235"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614" name="Google Shape;614;p194"/>
          <p:cNvSpPr txBox="1"/>
          <p:nvPr>
            <p:ph idx="12" type="sldNum"/>
          </p:nvPr>
        </p:nvSpPr>
        <p:spPr>
          <a:xfrm>
            <a:off x="6553200" y="6356350"/>
            <a:ext cx="2134235" cy="36576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1pPr>
            <a:lvl2pPr indent="0" lvl="1"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2pPr>
            <a:lvl3pPr indent="0" lvl="2"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3pPr>
            <a:lvl4pPr indent="0" lvl="3"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4pPr>
            <a:lvl5pPr indent="0" lvl="4"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5pPr>
            <a:lvl6pPr indent="0" lvl="5"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6pPr>
            <a:lvl7pPr indent="0" lvl="6"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7pPr>
            <a:lvl8pPr indent="0" lvl="7"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8pPr>
            <a:lvl9pPr indent="0" lvl="8" marL="0" marR="0" rtl="0" algn="l">
              <a:spcBef>
                <a:spcPts val="0"/>
              </a:spcBef>
              <a:buClr>
                <a:schemeClr val="dk1"/>
              </a:buClr>
              <a:buSzPts val="1800"/>
              <a:buFont typeface="Malgun Gothic"/>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Relationships xmlns="http://schemas.openxmlformats.org/package/2006/relationships"><Relationship Id="rId2" Type="http://schemas.openxmlformats.org/officeDocument/2006/relationships/notesSlide" Target="../notesSlides/notesSlide1.xml"></Relationship><Relationship Id="rId3" Type="http://schemas.openxmlformats.org/officeDocument/2006/relationships/image" Target="../media/image4.jpg"></Relationship><Relationship Id="rId4" Type="http://schemas.openxmlformats.org/officeDocument/2006/relationships/slideLayout" Target="../slideLayouts/slideLayout1.xml"></Relationship></Relationships>
</file>

<file path=ppt/slides/_rels/slide10.xml.rels><?xml version="1.0" encoding="UTF-8"?>
<Relationships xmlns="http://schemas.openxmlformats.org/package/2006/relationships"><Relationship Id="rId1" Type="http://schemas.openxmlformats.org/officeDocument/2006/relationships/slideLayout" Target="../slideLayouts/slideLayout353.xml"></Relationship><Relationship Id="rId2" Type="http://schemas.openxmlformats.org/officeDocument/2006/relationships/image" Target="../media/fImage4997945333969.jpeg"></Relationship></Relationships>
</file>

<file path=ppt/slides/_rels/slide100.xml.rels><?xml version="1.0" encoding="UTF-8"?>
<Relationships xmlns="http://schemas.openxmlformats.org/package/2006/relationships"><Relationship Id="rId2" Type="http://schemas.openxmlformats.org/officeDocument/2006/relationships/notesSlide" Target="../notesSlides/notesSlide100.xml"></Relationship><Relationship Id="rId3" Type="http://schemas.openxmlformats.org/officeDocument/2006/relationships/image" Target="../media/image99.png"></Relationship><Relationship Id="rId4" Type="http://schemas.openxmlformats.org/officeDocument/2006/relationships/slideLayout" Target="../slideLayouts/slideLayout243.xml"></Relationship></Relationships>
</file>

<file path=ppt/slides/_rels/slide101.xml.rels><?xml version="1.0" encoding="UTF-8"?>
<Relationships xmlns="http://schemas.openxmlformats.org/package/2006/relationships"><Relationship Id="rId2" Type="http://schemas.openxmlformats.org/officeDocument/2006/relationships/notesSlide" Target="../notesSlides/notesSlide101.xml"></Relationship><Relationship Id="rId3" Type="http://schemas.openxmlformats.org/officeDocument/2006/relationships/image" Target="../media/image92.png"></Relationship><Relationship Id="rId4" Type="http://schemas.openxmlformats.org/officeDocument/2006/relationships/slideLayout" Target="../slideLayouts/slideLayout243.xml"></Relationship></Relationships>
</file>

<file path=ppt/slides/_rels/slide102.xml.rels><?xml version="1.0" encoding="UTF-8"?>
<Relationships xmlns="http://schemas.openxmlformats.org/package/2006/relationships"><Relationship Id="rId2" Type="http://schemas.openxmlformats.org/officeDocument/2006/relationships/notesSlide" Target="../notesSlides/notesSlide102.xml"></Relationship><Relationship Id="rId3" Type="http://schemas.openxmlformats.org/officeDocument/2006/relationships/image" Target="../media/image98.png"></Relationship><Relationship Id="rId4" Type="http://schemas.openxmlformats.org/officeDocument/2006/relationships/slideLayout" Target="../slideLayouts/slideLayout243.xml"></Relationship></Relationships>
</file>

<file path=ppt/slides/_rels/slide103.xml.rels><?xml version="1.0" encoding="UTF-8"?>
<Relationships xmlns="http://schemas.openxmlformats.org/package/2006/relationships"><Relationship Id="rId2" Type="http://schemas.openxmlformats.org/officeDocument/2006/relationships/notesSlide" Target="../notesSlides/notesSlide103.xml"></Relationship><Relationship Id="rId3" Type="http://schemas.openxmlformats.org/officeDocument/2006/relationships/image" Target="../media/image94.png"></Relationship><Relationship Id="rId4" Type="http://schemas.openxmlformats.org/officeDocument/2006/relationships/slideLayout" Target="../slideLayouts/slideLayout243.xml"></Relationship></Relationships>
</file>

<file path=ppt/slides/_rels/slide104.xml.rels><?xml version="1.0" encoding="UTF-8"?>
<Relationships xmlns="http://schemas.openxmlformats.org/package/2006/relationships"><Relationship Id="rId2" Type="http://schemas.openxmlformats.org/officeDocument/2006/relationships/notesSlide" Target="../notesSlides/notesSlide104.xml"></Relationship><Relationship Id="rId3" Type="http://schemas.openxmlformats.org/officeDocument/2006/relationships/image" Target="../media/image100.png"></Relationship><Relationship Id="rId4" Type="http://schemas.openxmlformats.org/officeDocument/2006/relationships/slideLayout" Target="../slideLayouts/slideLayout243.xml"></Relationship></Relationships>
</file>

<file path=ppt/slides/_rels/slide105.xml.rels><?xml version="1.0" encoding="UTF-8"?>
<Relationships xmlns="http://schemas.openxmlformats.org/package/2006/relationships"><Relationship Id="rId2" Type="http://schemas.openxmlformats.org/officeDocument/2006/relationships/notesSlide" Target="../notesSlides/notesSlide105.xml"></Relationship><Relationship Id="rId3" Type="http://schemas.openxmlformats.org/officeDocument/2006/relationships/image" Target="../media/image97.png"></Relationship><Relationship Id="rId4" Type="http://schemas.openxmlformats.org/officeDocument/2006/relationships/slideLayout" Target="../slideLayouts/slideLayout243.xml"></Relationship></Relationships>
</file>

<file path=ppt/slides/_rels/slide106.xml.rels><?xml version="1.0" encoding="UTF-8"?>
<Relationships xmlns="http://schemas.openxmlformats.org/package/2006/relationships"><Relationship Id="rId2" Type="http://schemas.openxmlformats.org/officeDocument/2006/relationships/notesSlide" Target="../notesSlides/notesSlide106.xml"></Relationship><Relationship Id="rId3" Type="http://schemas.openxmlformats.org/officeDocument/2006/relationships/image" Target="../media/image101.png"></Relationship><Relationship Id="rId4" Type="http://schemas.openxmlformats.org/officeDocument/2006/relationships/slideLayout" Target="../slideLayouts/slideLayout243.xml"></Relationship></Relationships>
</file>

<file path=ppt/slides/_rels/slide107.xml.rels><?xml version="1.0" encoding="UTF-8"?>
<Relationships xmlns="http://schemas.openxmlformats.org/package/2006/relationships"><Relationship Id="rId2" Type="http://schemas.openxmlformats.org/officeDocument/2006/relationships/notesSlide" Target="../notesSlides/notesSlide107.xml"></Relationship><Relationship Id="rId3" Type="http://schemas.openxmlformats.org/officeDocument/2006/relationships/image" Target="../media/image105.png"></Relationship><Relationship Id="rId4" Type="http://schemas.openxmlformats.org/officeDocument/2006/relationships/slideLayout" Target="../slideLayouts/slideLayout243.xml"></Relationship></Relationships>
</file>

<file path=ppt/slides/_rels/slide108.xml.rels><?xml version="1.0" encoding="UTF-8"?>
<Relationships xmlns="http://schemas.openxmlformats.org/package/2006/relationships"><Relationship Id="rId2" Type="http://schemas.openxmlformats.org/officeDocument/2006/relationships/notesSlide" Target="../notesSlides/notesSlide108.xml"></Relationship><Relationship Id="rId3" Type="http://schemas.openxmlformats.org/officeDocument/2006/relationships/image" Target="../media/image102.png"></Relationship><Relationship Id="rId4" Type="http://schemas.openxmlformats.org/officeDocument/2006/relationships/slideLayout" Target="../slideLayouts/slideLayout243.xml"></Relationship></Relationships>
</file>

<file path=ppt/slides/_rels/slide109.xml.rels><?xml version="1.0" encoding="UTF-8"?>
<Relationships xmlns="http://schemas.openxmlformats.org/package/2006/relationships"><Relationship Id="rId2" Type="http://schemas.openxmlformats.org/officeDocument/2006/relationships/notesSlide" Target="../notesSlides/notesSlide109.xml"></Relationship><Relationship Id="rId3" Type="http://schemas.openxmlformats.org/officeDocument/2006/relationships/image" Target="../media/image106.png"></Relationship><Relationship Id="rId4" Type="http://schemas.openxmlformats.org/officeDocument/2006/relationships/slideLayout" Target="../slideLayouts/slideLayout243.xml"></Relationship></Relationships>
</file>

<file path=ppt/slides/_rels/slide11.xml.rels><?xml version="1.0" encoding="UTF-8"?>
<Relationships xmlns="http://schemas.openxmlformats.org/package/2006/relationships"><Relationship Id="rId1" Type="http://schemas.openxmlformats.org/officeDocument/2006/relationships/slideLayout" Target="../slideLayouts/slideLayout364.xml"></Relationship><Relationship Id="rId2" Type="http://schemas.openxmlformats.org/officeDocument/2006/relationships/image" Target="../media/fImage11276945398720.png"></Relationship></Relationships>
</file>

<file path=ppt/slides/_rels/slide110.xml.rels><?xml version="1.0" encoding="UTF-8"?>
<Relationships xmlns="http://schemas.openxmlformats.org/package/2006/relationships"><Relationship Id="rId2" Type="http://schemas.openxmlformats.org/officeDocument/2006/relationships/notesSlide" Target="../notesSlides/notesSlide110.xml"></Relationship><Relationship Id="rId3" Type="http://schemas.openxmlformats.org/officeDocument/2006/relationships/image" Target="../media/image103.png"></Relationship><Relationship Id="rId4" Type="http://schemas.openxmlformats.org/officeDocument/2006/relationships/slideLayout" Target="../slideLayouts/slideLayout243.xml"></Relationship></Relationships>
</file>

<file path=ppt/slides/_rels/slide111.xml.rels><?xml version="1.0" encoding="UTF-8"?>
<Relationships xmlns="http://schemas.openxmlformats.org/package/2006/relationships"><Relationship Id="rId2" Type="http://schemas.openxmlformats.org/officeDocument/2006/relationships/notesSlide" Target="../notesSlides/notesSlide111.xml"></Relationship><Relationship Id="rId3" Type="http://schemas.openxmlformats.org/officeDocument/2006/relationships/image" Target="../media/image110.png"></Relationship><Relationship Id="rId4" Type="http://schemas.openxmlformats.org/officeDocument/2006/relationships/slideLayout" Target="../slideLayouts/slideLayout243.xml"></Relationship></Relationships>
</file>

<file path=ppt/slides/_rels/slide112.xml.rels><?xml version="1.0" encoding="UTF-8"?>
<Relationships xmlns="http://schemas.openxmlformats.org/package/2006/relationships"><Relationship Id="rId2" Type="http://schemas.openxmlformats.org/officeDocument/2006/relationships/notesSlide" Target="../notesSlides/notesSlide112.xml"></Relationship><Relationship Id="rId3" Type="http://schemas.openxmlformats.org/officeDocument/2006/relationships/image" Target="../media/image107.png"></Relationship><Relationship Id="rId4" Type="http://schemas.openxmlformats.org/officeDocument/2006/relationships/slideLayout" Target="../slideLayouts/slideLayout243.xml"></Relationship></Relationships>
</file>

<file path=ppt/slides/_rels/slide113.xml.rels><?xml version="1.0" encoding="UTF-8"?>
<Relationships xmlns="http://schemas.openxmlformats.org/package/2006/relationships"><Relationship Id="rId2" Type="http://schemas.openxmlformats.org/officeDocument/2006/relationships/notesSlide" Target="../notesSlides/notesSlide113.xml"></Relationship><Relationship Id="rId3" Type="http://schemas.openxmlformats.org/officeDocument/2006/relationships/image" Target="../media/image115.png"></Relationship><Relationship Id="rId4" Type="http://schemas.openxmlformats.org/officeDocument/2006/relationships/slideLayout" Target="../slideLayouts/slideLayout243.xml"></Relationship></Relationships>
</file>

<file path=ppt/slides/_rels/slide114.xml.rels><?xml version="1.0" encoding="UTF-8"?>
<Relationships xmlns="http://schemas.openxmlformats.org/package/2006/relationships"><Relationship Id="rId2" Type="http://schemas.openxmlformats.org/officeDocument/2006/relationships/notesSlide" Target="../notesSlides/notesSlide114.xml"></Relationship><Relationship Id="rId3" Type="http://schemas.openxmlformats.org/officeDocument/2006/relationships/image" Target="../media/image109.png"></Relationship><Relationship Id="rId4" Type="http://schemas.openxmlformats.org/officeDocument/2006/relationships/slideLayout" Target="../slideLayouts/slideLayout243.xml"></Relationship></Relationships>
</file>

<file path=ppt/slides/_rels/slide115.xml.rels><?xml version="1.0" encoding="UTF-8"?>
<Relationships xmlns="http://schemas.openxmlformats.org/package/2006/relationships"><Relationship Id="rId2" Type="http://schemas.openxmlformats.org/officeDocument/2006/relationships/notesSlide" Target="../notesSlides/notesSlide115.xml"></Relationship><Relationship Id="rId3" Type="http://schemas.openxmlformats.org/officeDocument/2006/relationships/image" Target="../media/image104.jpg"></Relationship><Relationship Id="rId4" Type="http://schemas.openxmlformats.org/officeDocument/2006/relationships/slideLayout" Target="../slideLayouts/slideLayout254.xml"></Relationship></Relationships>
</file>

<file path=ppt/slides/_rels/slide116.xml.rels><?xml version="1.0" encoding="UTF-8"?>
<Relationships xmlns="http://schemas.openxmlformats.org/package/2006/relationships"><Relationship Id="rId2" Type="http://schemas.openxmlformats.org/officeDocument/2006/relationships/notesSlide" Target="../notesSlides/notesSlide116.xml"></Relationship><Relationship Id="rId3" Type="http://schemas.openxmlformats.org/officeDocument/2006/relationships/image" Target="../media/image112.jpg"></Relationship><Relationship Id="rId4" Type="http://schemas.openxmlformats.org/officeDocument/2006/relationships/slideLayout" Target="../slideLayouts/slideLayout265.xml"></Relationship></Relationships>
</file>

<file path=ppt/slides/_rels/slide117.xml.rels><?xml version="1.0" encoding="UTF-8"?>
<Relationships xmlns="http://schemas.openxmlformats.org/package/2006/relationships"><Relationship Id="rId2" Type="http://schemas.openxmlformats.org/officeDocument/2006/relationships/notesSlide" Target="../notesSlides/notesSlide117.xml"></Relationship><Relationship Id="rId3" Type="http://schemas.openxmlformats.org/officeDocument/2006/relationships/image" Target="../media/image108.jpg"></Relationship><Relationship Id="rId4" Type="http://schemas.openxmlformats.org/officeDocument/2006/relationships/slideLayout" Target="../slideLayouts/slideLayout276.xml"></Relationship></Relationships>
</file>

<file path=ppt/slides/_rels/slide118.xml.rels><?xml version="1.0" encoding="UTF-8"?>
<Relationships xmlns="http://schemas.openxmlformats.org/package/2006/relationships"><Relationship Id="rId2" Type="http://schemas.openxmlformats.org/officeDocument/2006/relationships/notesSlide" Target="../notesSlides/notesSlide118.xml"></Relationship><Relationship Id="rId3" Type="http://schemas.openxmlformats.org/officeDocument/2006/relationships/image" Target="../media/image119.png"></Relationship><Relationship Id="rId4" Type="http://schemas.openxmlformats.org/officeDocument/2006/relationships/image" Target="../media/image111.jpg"></Relationship><Relationship Id="rId5" Type="http://schemas.openxmlformats.org/officeDocument/2006/relationships/slideLayout" Target="../slideLayouts/slideLayout244.xml"></Relationship></Relationships>
</file>

<file path=ppt/slides/_rels/slide119.xml.rels><?xml version="1.0" encoding="UTF-8"?>
<Relationships xmlns="http://schemas.openxmlformats.org/package/2006/relationships"><Relationship Id="rId2" Type="http://schemas.openxmlformats.org/officeDocument/2006/relationships/notesSlide" Target="../notesSlides/notesSlide119.xml"></Relationship><Relationship Id="rId3" Type="http://schemas.openxmlformats.org/officeDocument/2006/relationships/image" Target="../media/image114.jpg"></Relationship><Relationship Id="rId4" Type="http://schemas.openxmlformats.org/officeDocument/2006/relationships/slideLayout" Target="../slideLayouts/slideLayout254.xml"></Relationship></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5.xml"></Relationship><Relationship Id="rId2" Type="http://schemas.openxmlformats.org/officeDocument/2006/relationships/image" Target="../media/fImage10987045514478.png"></Relationship></Relationships>
</file>

<file path=ppt/slides/_rels/slide120.xml.rels><?xml version="1.0" encoding="UTF-8"?>
<Relationships xmlns="http://schemas.openxmlformats.org/package/2006/relationships"><Relationship Id="rId2" Type="http://schemas.openxmlformats.org/officeDocument/2006/relationships/notesSlide" Target="../notesSlides/notesSlide120.xml"></Relationship><Relationship Id="rId3" Type="http://schemas.openxmlformats.org/officeDocument/2006/relationships/image" Target="../media/image116.jpg"></Relationship><Relationship Id="rId4" Type="http://schemas.openxmlformats.org/officeDocument/2006/relationships/slideLayout" Target="../slideLayouts/slideLayout254.xml"></Relationship></Relationships>
</file>

<file path=ppt/slides/_rels/slide121.xml.rels><?xml version="1.0" encoding="UTF-8"?>
<Relationships xmlns="http://schemas.openxmlformats.org/package/2006/relationships"><Relationship Id="rId2" Type="http://schemas.openxmlformats.org/officeDocument/2006/relationships/notesSlide" Target="../notesSlides/notesSlide121.xml"></Relationship><Relationship Id="rId3" Type="http://schemas.openxmlformats.org/officeDocument/2006/relationships/image" Target="../media/image113.jpg"></Relationship><Relationship Id="rId4" Type="http://schemas.openxmlformats.org/officeDocument/2006/relationships/slideLayout" Target="../slideLayouts/slideLayout254.xml"></Relationship></Relationships>
</file>

<file path=ppt/slides/_rels/slide122.xml.rels><?xml version="1.0" encoding="UTF-8"?>
<Relationships xmlns="http://schemas.openxmlformats.org/package/2006/relationships"><Relationship Id="rId2" Type="http://schemas.openxmlformats.org/officeDocument/2006/relationships/notesSlide" Target="../notesSlides/notesSlide122.xml"></Relationship><Relationship Id="rId3" Type="http://schemas.openxmlformats.org/officeDocument/2006/relationships/image" Target="../media/image120.jpg"></Relationship><Relationship Id="rId4" Type="http://schemas.openxmlformats.org/officeDocument/2006/relationships/slideLayout" Target="../slideLayouts/slideLayout254.xml"></Relationship></Relationships>
</file>

<file path=ppt/slides/_rels/slide123.xml.rels><?xml version="1.0" encoding="UTF-8"?>
<Relationships xmlns="http://schemas.openxmlformats.org/package/2006/relationships"><Relationship Id="rId2" Type="http://schemas.openxmlformats.org/officeDocument/2006/relationships/notesSlide" Target="../notesSlides/notesSlide123.xml"></Relationship><Relationship Id="rId3" Type="http://schemas.openxmlformats.org/officeDocument/2006/relationships/image" Target="../media/image122.jpg"></Relationship><Relationship Id="rId4" Type="http://schemas.openxmlformats.org/officeDocument/2006/relationships/slideLayout" Target="../slideLayouts/slideLayout254.xml"></Relationship></Relationships>
</file>

<file path=ppt/slides/_rels/slide124.xml.rels><?xml version="1.0" encoding="UTF-8"?>
<Relationships xmlns="http://schemas.openxmlformats.org/package/2006/relationships"><Relationship Id="rId2" Type="http://schemas.openxmlformats.org/officeDocument/2006/relationships/notesSlide" Target="../notesSlides/notesSlide124.xml"></Relationship><Relationship Id="rId3" Type="http://schemas.openxmlformats.org/officeDocument/2006/relationships/image" Target="../media/image118.jpg"></Relationship><Relationship Id="rId4" Type="http://schemas.openxmlformats.org/officeDocument/2006/relationships/slideLayout" Target="../slideLayouts/slideLayout254.xml"></Relationship></Relationships>
</file>

<file path=ppt/slides/_rels/slide125.xml.rels><?xml version="1.0" encoding="UTF-8"?>
<Relationships xmlns="http://schemas.openxmlformats.org/package/2006/relationships"><Relationship Id="rId2" Type="http://schemas.openxmlformats.org/officeDocument/2006/relationships/notesSlide" Target="../notesSlides/notesSlide125.xml"></Relationship><Relationship Id="rId3" Type="http://schemas.openxmlformats.org/officeDocument/2006/relationships/image" Target="../media/image117.jpg"></Relationship><Relationship Id="rId4" Type="http://schemas.openxmlformats.org/officeDocument/2006/relationships/slideLayout" Target="../slideLayouts/slideLayout254.xml"></Relationship></Relationships>
</file>

<file path=ppt/slides/_rels/slide126.xml.rels><?xml version="1.0" encoding="UTF-8"?>
<Relationships xmlns="http://schemas.openxmlformats.org/package/2006/relationships"><Relationship Id="rId2" Type="http://schemas.openxmlformats.org/officeDocument/2006/relationships/notesSlide" Target="../notesSlides/notesSlide126.xml"></Relationship><Relationship Id="rId3" Type="http://schemas.openxmlformats.org/officeDocument/2006/relationships/image" Target="../media/image128.jpg"></Relationship><Relationship Id="rId4" Type="http://schemas.openxmlformats.org/officeDocument/2006/relationships/slideLayout" Target="../slideLayouts/slideLayout254.xml"></Relationship></Relationships>
</file>

<file path=ppt/slides/_rels/slide127.xml.rels><?xml version="1.0" encoding="UTF-8"?>
<Relationships xmlns="http://schemas.openxmlformats.org/package/2006/relationships"><Relationship Id="rId2" Type="http://schemas.openxmlformats.org/officeDocument/2006/relationships/notesSlide" Target="../notesSlides/notesSlide127.xml"></Relationship><Relationship Id="rId3" Type="http://schemas.openxmlformats.org/officeDocument/2006/relationships/image" Target="../media/image123.jpg"></Relationship><Relationship Id="rId4" Type="http://schemas.openxmlformats.org/officeDocument/2006/relationships/slideLayout" Target="../slideLayouts/slideLayout254.xml"></Relationship></Relationships>
</file>

<file path=ppt/slides/_rels/slide128.xml.rels><?xml version="1.0" encoding="UTF-8"?>
<Relationships xmlns="http://schemas.openxmlformats.org/package/2006/relationships"><Relationship Id="rId2" Type="http://schemas.openxmlformats.org/officeDocument/2006/relationships/notesSlide" Target="../notesSlides/notesSlide128.xml"></Relationship><Relationship Id="rId3" Type="http://schemas.openxmlformats.org/officeDocument/2006/relationships/image" Target="../media/image121.jpg"></Relationship><Relationship Id="rId4" Type="http://schemas.openxmlformats.org/officeDocument/2006/relationships/slideLayout" Target="../slideLayouts/slideLayout254.xml"></Relationship></Relationships>
</file>

<file path=ppt/slides/_rels/slide129.xml.rels><?xml version="1.0" encoding="UTF-8"?>
<Relationships xmlns="http://schemas.openxmlformats.org/package/2006/relationships"><Relationship Id="rId2" Type="http://schemas.openxmlformats.org/officeDocument/2006/relationships/notesSlide" Target="../notesSlides/notesSlide129.xml"></Relationship><Relationship Id="rId3" Type="http://schemas.openxmlformats.org/officeDocument/2006/relationships/image" Target="../media/image124.jpg"></Relationship><Relationship Id="rId4" Type="http://schemas.openxmlformats.org/officeDocument/2006/relationships/slideLayout" Target="../slideLayouts/slideLayout254.xml"></Relationship></Relationships>
</file>

<file path=ppt/slides/_rels/slide13.xml.rels><?xml version="1.0" encoding="UTF-8"?>
<Relationships xmlns="http://schemas.openxmlformats.org/package/2006/relationships"><Relationship Id="rId1" Type="http://schemas.openxmlformats.org/officeDocument/2006/relationships/slideLayout" Target="../slideLayouts/slideLayout386.xml"></Relationship><Relationship Id="rId2" Type="http://schemas.openxmlformats.org/officeDocument/2006/relationships/image" Target="../media/fImage4849945568871.png"></Relationship></Relationships>
</file>

<file path=ppt/slides/_rels/slide130.xml.rels><?xml version="1.0" encoding="UTF-8"?>
<Relationships xmlns="http://schemas.openxmlformats.org/package/2006/relationships"><Relationship Id="rId2" Type="http://schemas.openxmlformats.org/officeDocument/2006/relationships/notesSlide" Target="../notesSlides/notesSlide130.xml"></Relationship><Relationship Id="rId3" Type="http://schemas.openxmlformats.org/officeDocument/2006/relationships/image" Target="../media/image132.jpg"></Relationship><Relationship Id="rId4" Type="http://schemas.openxmlformats.org/officeDocument/2006/relationships/slideLayout" Target="../slideLayouts/slideLayout254.xml"></Relationship></Relationships>
</file>

<file path=ppt/slides/_rels/slide131.xml.rels><?xml version="1.0" encoding="UTF-8"?>
<Relationships xmlns="http://schemas.openxmlformats.org/package/2006/relationships"><Relationship Id="rId2" Type="http://schemas.openxmlformats.org/officeDocument/2006/relationships/notesSlide" Target="../notesSlides/notesSlide131.xml"></Relationship><Relationship Id="rId3" Type="http://schemas.openxmlformats.org/officeDocument/2006/relationships/image" Target="../media/image126.jpg"></Relationship><Relationship Id="rId4" Type="http://schemas.openxmlformats.org/officeDocument/2006/relationships/slideLayout" Target="../slideLayouts/slideLayout254.xml"></Relationship></Relationships>
</file>

<file path=ppt/slides/_rels/slide132.xml.rels><?xml version="1.0" encoding="UTF-8"?>
<Relationships xmlns="http://schemas.openxmlformats.org/package/2006/relationships"><Relationship Id="rId2" Type="http://schemas.openxmlformats.org/officeDocument/2006/relationships/notesSlide" Target="../notesSlides/notesSlide132.xml"></Relationship><Relationship Id="rId3" Type="http://schemas.openxmlformats.org/officeDocument/2006/relationships/image" Target="../media/image130.jpg"></Relationship><Relationship Id="rId4" Type="http://schemas.openxmlformats.org/officeDocument/2006/relationships/slideLayout" Target="../slideLayouts/slideLayout254.xml"></Relationship></Relationships>
</file>

<file path=ppt/slides/_rels/slide133.xml.rels><?xml version="1.0" encoding="UTF-8"?>
<Relationships xmlns="http://schemas.openxmlformats.org/package/2006/relationships"><Relationship Id="rId2" Type="http://schemas.openxmlformats.org/officeDocument/2006/relationships/notesSlide" Target="../notesSlides/notesSlide133.xml"></Relationship><Relationship Id="rId3" Type="http://schemas.openxmlformats.org/officeDocument/2006/relationships/image" Target="../media/image125.jpg"></Relationship><Relationship Id="rId4" Type="http://schemas.openxmlformats.org/officeDocument/2006/relationships/slideLayout" Target="../slideLayouts/slideLayout254.xml"></Relationship></Relationships>
</file>

<file path=ppt/slides/_rels/slide134.xml.rels><?xml version="1.0" encoding="UTF-8"?>
<Relationships xmlns="http://schemas.openxmlformats.org/package/2006/relationships"><Relationship Id="rId2" Type="http://schemas.openxmlformats.org/officeDocument/2006/relationships/notesSlide" Target="../notesSlides/notesSlide134.xml"></Relationship><Relationship Id="rId3" Type="http://schemas.openxmlformats.org/officeDocument/2006/relationships/image" Target="../media/image129.jpg"></Relationship><Relationship Id="rId4" Type="http://schemas.openxmlformats.org/officeDocument/2006/relationships/slideLayout" Target="../slideLayouts/slideLayout254.xml"></Relationship></Relationships>
</file>

<file path=ppt/slides/_rels/slide135.xml.rels><?xml version="1.0" encoding="UTF-8"?>
<Relationships xmlns="http://schemas.openxmlformats.org/package/2006/relationships"><Relationship Id="rId2" Type="http://schemas.openxmlformats.org/officeDocument/2006/relationships/notesSlide" Target="../notesSlides/notesSlide135.xml"></Relationship><Relationship Id="rId3" Type="http://schemas.openxmlformats.org/officeDocument/2006/relationships/image" Target="../media/image135.jpg"></Relationship><Relationship Id="rId4" Type="http://schemas.openxmlformats.org/officeDocument/2006/relationships/slideLayout" Target="../slideLayouts/slideLayout254.xml"></Relationship></Relationships>
</file>

<file path=ppt/slides/_rels/slide136.xml.rels><?xml version="1.0" encoding="UTF-8"?>
<Relationships xmlns="http://schemas.openxmlformats.org/package/2006/relationships"><Relationship Id="rId2" Type="http://schemas.openxmlformats.org/officeDocument/2006/relationships/notesSlide" Target="../notesSlides/notesSlide136.xml"></Relationship><Relationship Id="rId3" Type="http://schemas.openxmlformats.org/officeDocument/2006/relationships/image" Target="../media/image131.jpg"></Relationship><Relationship Id="rId4" Type="http://schemas.openxmlformats.org/officeDocument/2006/relationships/slideLayout" Target="../slideLayouts/slideLayout254.xml"></Relationship></Relationships>
</file>

<file path=ppt/slides/_rels/slide137.xml.rels><?xml version="1.0" encoding="UTF-8"?>
<Relationships xmlns="http://schemas.openxmlformats.org/package/2006/relationships"><Relationship Id="rId2" Type="http://schemas.openxmlformats.org/officeDocument/2006/relationships/notesSlide" Target="../notesSlides/notesSlide137.xml"></Relationship><Relationship Id="rId3" Type="http://schemas.openxmlformats.org/officeDocument/2006/relationships/image" Target="../media/image137.jpg"></Relationship><Relationship Id="rId4" Type="http://schemas.openxmlformats.org/officeDocument/2006/relationships/slideLayout" Target="../slideLayouts/slideLayout254.xml"></Relationship></Relationships>
</file>

<file path=ppt/slides/_rels/slide138.xml.rels><?xml version="1.0" encoding="UTF-8"?>
<Relationships xmlns="http://schemas.openxmlformats.org/package/2006/relationships"><Relationship Id="rId2" Type="http://schemas.openxmlformats.org/officeDocument/2006/relationships/notesSlide" Target="../notesSlides/notesSlide138.xml"></Relationship><Relationship Id="rId3" Type="http://schemas.openxmlformats.org/officeDocument/2006/relationships/image" Target="../media/image136.jpg"></Relationship><Relationship Id="rId4" Type="http://schemas.openxmlformats.org/officeDocument/2006/relationships/slideLayout" Target="../slideLayouts/slideLayout254.xml"></Relationship></Relationships>
</file>

<file path=ppt/slides/_rels/slide139.xml.rels><?xml version="1.0" encoding="UTF-8"?>
<Relationships xmlns="http://schemas.openxmlformats.org/package/2006/relationships"><Relationship Id="rId2" Type="http://schemas.openxmlformats.org/officeDocument/2006/relationships/notesSlide" Target="../notesSlides/notesSlide139.xml"></Relationship><Relationship Id="rId3" Type="http://schemas.openxmlformats.org/officeDocument/2006/relationships/image" Target="../media/image148.jpg"></Relationship><Relationship Id="rId4" Type="http://schemas.openxmlformats.org/officeDocument/2006/relationships/slideLayout" Target="../slideLayouts/slideLayout254.xml"></Relationship></Relationships>
</file>

<file path=ppt/slides/_rels/slide14.xml.rels><?xml version="1.0" encoding="UTF-8"?>
<Relationships xmlns="http://schemas.openxmlformats.org/package/2006/relationships"><Relationship Id="rId1" Type="http://schemas.openxmlformats.org/officeDocument/2006/relationships/slideLayout" Target="../slideLayouts/slideLayout397.xml"></Relationship><Relationship Id="rId2" Type="http://schemas.openxmlformats.org/officeDocument/2006/relationships/image" Target="../media/fImage4346845666899.png"></Relationship></Relationships>
</file>

<file path=ppt/slides/_rels/slide140.xml.rels><?xml version="1.0" encoding="UTF-8"?>
<Relationships xmlns="http://schemas.openxmlformats.org/package/2006/relationships"><Relationship Id="rId2" Type="http://schemas.openxmlformats.org/officeDocument/2006/relationships/notesSlide" Target="../notesSlides/notesSlide140.xml"></Relationship><Relationship Id="rId3" Type="http://schemas.openxmlformats.org/officeDocument/2006/relationships/image" Target="../media/image142.jpg"></Relationship><Relationship Id="rId4" Type="http://schemas.openxmlformats.org/officeDocument/2006/relationships/slideLayout" Target="../slideLayouts/slideLayout254.xml"></Relationship></Relationships>
</file>

<file path=ppt/slides/_rels/slide141.xml.rels><?xml version="1.0" encoding="UTF-8"?>
<Relationships xmlns="http://schemas.openxmlformats.org/package/2006/relationships"><Relationship Id="rId2" Type="http://schemas.openxmlformats.org/officeDocument/2006/relationships/notesSlide" Target="../notesSlides/notesSlide141.xml"></Relationship><Relationship Id="rId3" Type="http://schemas.openxmlformats.org/officeDocument/2006/relationships/image" Target="../media/image133.jpg"></Relationship><Relationship Id="rId4" Type="http://schemas.openxmlformats.org/officeDocument/2006/relationships/slideLayout" Target="../slideLayouts/slideLayout254.xml"></Relationship></Relationships>
</file>

<file path=ppt/slides/_rels/slide142.xml.rels><?xml version="1.0" encoding="UTF-8"?>
<Relationships xmlns="http://schemas.openxmlformats.org/package/2006/relationships"><Relationship Id="rId2" Type="http://schemas.openxmlformats.org/officeDocument/2006/relationships/notesSlide" Target="../notesSlides/notesSlide142.xml"></Relationship><Relationship Id="rId3" Type="http://schemas.openxmlformats.org/officeDocument/2006/relationships/image" Target="../media/image134.jpg"></Relationship><Relationship Id="rId4" Type="http://schemas.openxmlformats.org/officeDocument/2006/relationships/slideLayout" Target="../slideLayouts/slideLayout254.xml"></Relationship></Relationships>
</file>

<file path=ppt/slides/_rels/slide143.xml.rels><?xml version="1.0" encoding="UTF-8"?>
<Relationships xmlns="http://schemas.openxmlformats.org/package/2006/relationships"><Relationship Id="rId2" Type="http://schemas.openxmlformats.org/officeDocument/2006/relationships/notesSlide" Target="../notesSlides/notesSlide143.xml"></Relationship><Relationship Id="rId3" Type="http://schemas.openxmlformats.org/officeDocument/2006/relationships/image" Target="../media/image143.jpg"></Relationship><Relationship Id="rId4" Type="http://schemas.openxmlformats.org/officeDocument/2006/relationships/slideLayout" Target="../slideLayouts/slideLayout254.xml"></Relationship></Relationships>
</file>

<file path=ppt/slides/_rels/slide144.xml.rels><?xml version="1.0" encoding="UTF-8"?>
<Relationships xmlns="http://schemas.openxmlformats.org/package/2006/relationships"><Relationship Id="rId2" Type="http://schemas.openxmlformats.org/officeDocument/2006/relationships/notesSlide" Target="../notesSlides/notesSlide144.xml"></Relationship><Relationship Id="rId3" Type="http://schemas.openxmlformats.org/officeDocument/2006/relationships/image" Target="../media/image146.jpg"></Relationship><Relationship Id="rId4" Type="http://schemas.openxmlformats.org/officeDocument/2006/relationships/slideLayout" Target="../slideLayouts/slideLayout254.xml"></Relationship></Relationships>
</file>

<file path=ppt/slides/_rels/slide145.xml.rels><?xml version="1.0" encoding="UTF-8"?>
<Relationships xmlns="http://schemas.openxmlformats.org/package/2006/relationships"><Relationship Id="rId2" Type="http://schemas.openxmlformats.org/officeDocument/2006/relationships/notesSlide" Target="../notesSlides/notesSlide145.xml"></Relationship><Relationship Id="rId3" Type="http://schemas.openxmlformats.org/officeDocument/2006/relationships/image" Target="../media/image139.jpg"></Relationship><Relationship Id="rId4" Type="http://schemas.openxmlformats.org/officeDocument/2006/relationships/slideLayout" Target="../slideLayouts/slideLayout254.xml"></Relationship></Relationships>
</file>

<file path=ppt/slides/_rels/slide146.xml.rels><?xml version="1.0" encoding="UTF-8"?>
<Relationships xmlns="http://schemas.openxmlformats.org/package/2006/relationships"><Relationship Id="rId2" Type="http://schemas.openxmlformats.org/officeDocument/2006/relationships/notesSlide" Target="../notesSlides/notesSlide146.xml"></Relationship><Relationship Id="rId3" Type="http://schemas.openxmlformats.org/officeDocument/2006/relationships/image" Target="../media/image138.jpg"></Relationship><Relationship Id="rId4" Type="http://schemas.openxmlformats.org/officeDocument/2006/relationships/slideLayout" Target="../slideLayouts/slideLayout254.xml"></Relationship></Relationships>
</file>

<file path=ppt/slides/_rels/slide147.xml.rels><?xml version="1.0" encoding="UTF-8"?>
<Relationships xmlns="http://schemas.openxmlformats.org/package/2006/relationships"><Relationship Id="rId2" Type="http://schemas.openxmlformats.org/officeDocument/2006/relationships/notesSlide" Target="../notesSlides/notesSlide147.xml"></Relationship><Relationship Id="rId3" Type="http://schemas.openxmlformats.org/officeDocument/2006/relationships/image" Target="../media/image145.jpg"></Relationship><Relationship Id="rId4" Type="http://schemas.openxmlformats.org/officeDocument/2006/relationships/slideLayout" Target="../slideLayouts/slideLayout254.xml"></Relationship></Relationships>
</file>

<file path=ppt/slides/_rels/slide148.xml.rels><?xml version="1.0" encoding="UTF-8"?>
<Relationships xmlns="http://schemas.openxmlformats.org/package/2006/relationships"><Relationship Id="rId2" Type="http://schemas.openxmlformats.org/officeDocument/2006/relationships/notesSlide" Target="../notesSlides/notesSlide148.xml"></Relationship><Relationship Id="rId3" Type="http://schemas.openxmlformats.org/officeDocument/2006/relationships/image" Target="../media/image151.jpg"></Relationship><Relationship Id="rId4" Type="http://schemas.openxmlformats.org/officeDocument/2006/relationships/slideLayout" Target="../slideLayouts/slideLayout254.xml"></Relationship></Relationships>
</file>

<file path=ppt/slides/_rels/slide149.xml.rels><?xml version="1.0" encoding="UTF-8"?>
<Relationships xmlns="http://schemas.openxmlformats.org/package/2006/relationships"><Relationship Id="rId2" Type="http://schemas.openxmlformats.org/officeDocument/2006/relationships/notesSlide" Target="../notesSlides/notesSlide149.xml"></Relationship><Relationship Id="rId3" Type="http://schemas.openxmlformats.org/officeDocument/2006/relationships/image" Target="../media/image149.jpg"></Relationship><Relationship Id="rId4" Type="http://schemas.openxmlformats.org/officeDocument/2006/relationships/slideLayout" Target="../slideLayouts/slideLayout254.xml"></Relationship></Relationships>
</file>

<file path=ppt/slides/_rels/slide15.xml.rels><?xml version="1.0" encoding="UTF-8"?>
<Relationships xmlns="http://schemas.openxmlformats.org/package/2006/relationships"><Relationship Id="rId1" Type="http://schemas.openxmlformats.org/officeDocument/2006/relationships/slideLayout" Target="../slideLayouts/slideLayout408.xml"></Relationship><Relationship Id="rId2" Type="http://schemas.openxmlformats.org/officeDocument/2006/relationships/image" Target="../media/fImage4561545732936.png"></Relationship></Relationships>
</file>

<file path=ppt/slides/_rels/slide150.xml.rels><?xml version="1.0" encoding="UTF-8"?>
<Relationships xmlns="http://schemas.openxmlformats.org/package/2006/relationships"><Relationship Id="rId2" Type="http://schemas.openxmlformats.org/officeDocument/2006/relationships/notesSlide" Target="../notesSlides/notesSlide150.xml"></Relationship><Relationship Id="rId3" Type="http://schemas.openxmlformats.org/officeDocument/2006/relationships/image" Target="../media/image141.png"></Relationship><Relationship Id="rId4" Type="http://schemas.openxmlformats.org/officeDocument/2006/relationships/slideLayout" Target="../slideLayouts/slideLayout310.xml"></Relationship></Relationships>
</file>

<file path=ppt/slides/_rels/slide151.xml.rels><?xml version="1.0" encoding="UTF-8"?>
<Relationships xmlns="http://schemas.openxmlformats.org/package/2006/relationships"><Relationship Id="rId2" Type="http://schemas.openxmlformats.org/officeDocument/2006/relationships/notesSlide" Target="../notesSlides/notesSlide151.xml"></Relationship><Relationship Id="rId3" Type="http://schemas.openxmlformats.org/officeDocument/2006/relationships/image" Target="../media/image140.png"></Relationship><Relationship Id="rId4" Type="http://schemas.openxmlformats.org/officeDocument/2006/relationships/slideLayout" Target="../slideLayouts/slideLayout310.xml"></Relationship></Relationships>
</file>

<file path=ppt/slides/_rels/slide152.xml.rels><?xml version="1.0" encoding="UTF-8"?>
<Relationships xmlns="http://schemas.openxmlformats.org/package/2006/relationships"><Relationship Id="rId2" Type="http://schemas.openxmlformats.org/officeDocument/2006/relationships/notesSlide" Target="../notesSlides/notesSlide152.xml"></Relationship><Relationship Id="rId3" Type="http://schemas.openxmlformats.org/officeDocument/2006/relationships/image" Target="../media/image144.png"></Relationship><Relationship Id="rId4" Type="http://schemas.openxmlformats.org/officeDocument/2006/relationships/slideLayout" Target="../slideLayouts/slideLayout310.xml"></Relationship></Relationships>
</file>

<file path=ppt/slides/_rels/slide153.xml.rels><?xml version="1.0" encoding="UTF-8"?>
<Relationships xmlns="http://schemas.openxmlformats.org/package/2006/relationships"><Relationship Id="rId2" Type="http://schemas.openxmlformats.org/officeDocument/2006/relationships/notesSlide" Target="../notesSlides/notesSlide153.xml"></Relationship><Relationship Id="rId3" Type="http://schemas.openxmlformats.org/officeDocument/2006/relationships/image" Target="../media/image147.png"></Relationship><Relationship Id="rId4" Type="http://schemas.openxmlformats.org/officeDocument/2006/relationships/slideLayout" Target="../slideLayouts/slideLayout310.xml"></Relationship></Relationships>
</file>

<file path=ppt/slides/_rels/slide154.xml.rels><?xml version="1.0" encoding="UTF-8"?>
<Relationships xmlns="http://schemas.openxmlformats.org/package/2006/relationships"><Relationship Id="rId2" Type="http://schemas.openxmlformats.org/officeDocument/2006/relationships/notesSlide" Target="../notesSlides/notesSlide154.xml"></Relationship><Relationship Id="rId3" Type="http://schemas.openxmlformats.org/officeDocument/2006/relationships/image" Target="../media/image150.png"></Relationship><Relationship Id="rId4" Type="http://schemas.openxmlformats.org/officeDocument/2006/relationships/slideLayout" Target="../slideLayouts/slideLayout310.xml"></Relationship></Relationships>
</file>

<file path=ppt/slides/_rels/slide155.xml.rels><?xml version="1.0" encoding="UTF-8"?>
<Relationships xmlns="http://schemas.openxmlformats.org/package/2006/relationships"><Relationship Id="rId2" Type="http://schemas.openxmlformats.org/officeDocument/2006/relationships/notesSlide" Target="../notesSlides/notesSlide155.xml"></Relationship><Relationship Id="rId3" Type="http://schemas.openxmlformats.org/officeDocument/2006/relationships/image" Target="../media/image155.png"></Relationship><Relationship Id="rId4" Type="http://schemas.openxmlformats.org/officeDocument/2006/relationships/slideLayout" Target="../slideLayouts/slideLayout310.xml"></Relationship></Relationships>
</file>

<file path=ppt/slides/_rels/slide156.xml.rels><?xml version="1.0" encoding="UTF-8"?>
<Relationships xmlns="http://schemas.openxmlformats.org/package/2006/relationships"><Relationship Id="rId2" Type="http://schemas.openxmlformats.org/officeDocument/2006/relationships/notesSlide" Target="../notesSlides/notesSlide156.xml"></Relationship><Relationship Id="rId3" Type="http://schemas.openxmlformats.org/officeDocument/2006/relationships/image" Target="../media/image153.png"></Relationship><Relationship Id="rId4" Type="http://schemas.openxmlformats.org/officeDocument/2006/relationships/slideLayout" Target="../slideLayouts/slideLayout310.xml"></Relationship></Relationships>
</file>

<file path=ppt/slides/_rels/slide157.xml.rels><?xml version="1.0" encoding="UTF-8"?>
<Relationships xmlns="http://schemas.openxmlformats.org/package/2006/relationships"><Relationship Id="rId2" Type="http://schemas.openxmlformats.org/officeDocument/2006/relationships/notesSlide" Target="../notesSlides/notesSlide157.xml"></Relationship><Relationship Id="rId3" Type="http://schemas.openxmlformats.org/officeDocument/2006/relationships/image" Target="../media/image154.png"></Relationship><Relationship Id="rId4" Type="http://schemas.openxmlformats.org/officeDocument/2006/relationships/slideLayout" Target="../slideLayouts/slideLayout310.xml"></Relationship></Relationships>
</file>

<file path=ppt/slides/_rels/slide158.xml.rels><?xml version="1.0" encoding="UTF-8"?>
<Relationships xmlns="http://schemas.openxmlformats.org/package/2006/relationships"><Relationship Id="rId2" Type="http://schemas.openxmlformats.org/officeDocument/2006/relationships/notesSlide" Target="../notesSlides/notesSlide158.xml"></Relationship><Relationship Id="rId3" Type="http://schemas.openxmlformats.org/officeDocument/2006/relationships/image" Target="../media/image161.png"></Relationship><Relationship Id="rId4" Type="http://schemas.openxmlformats.org/officeDocument/2006/relationships/slideLayout" Target="../slideLayouts/slideLayout310.xml"></Relationship></Relationships>
</file>

<file path=ppt/slides/_rels/slide159.xml.rels><?xml version="1.0" encoding="UTF-8"?>
<Relationships xmlns="http://schemas.openxmlformats.org/package/2006/relationships"><Relationship Id="rId2" Type="http://schemas.openxmlformats.org/officeDocument/2006/relationships/notesSlide" Target="../notesSlides/notesSlide159.xml"></Relationship><Relationship Id="rId3" Type="http://schemas.openxmlformats.org/officeDocument/2006/relationships/image" Target="../media/image159.png"></Relationship><Relationship Id="rId4" Type="http://schemas.openxmlformats.org/officeDocument/2006/relationships/slideLayout" Target="../slideLayouts/slideLayout310.xml"></Relationship></Relationships>
</file>

<file path=ppt/slides/_rels/slide16.xml.rels><?xml version="1.0" encoding="UTF-8"?>
<Relationships xmlns="http://schemas.openxmlformats.org/package/2006/relationships"><Relationship Id="rId1" Type="http://schemas.openxmlformats.org/officeDocument/2006/relationships/slideLayout" Target="../slideLayouts/slideLayout419.xml"></Relationship><Relationship Id="rId2" Type="http://schemas.openxmlformats.org/officeDocument/2006/relationships/image" Target="../media/fImage7270245825773.png"></Relationship></Relationships>
</file>

<file path=ppt/slides/_rels/slide160.xml.rels><?xml version="1.0" encoding="UTF-8"?>
<Relationships xmlns="http://schemas.openxmlformats.org/package/2006/relationships"><Relationship Id="rId2" Type="http://schemas.openxmlformats.org/officeDocument/2006/relationships/notesSlide" Target="../notesSlides/notesSlide160.xml"></Relationship><Relationship Id="rId3" Type="http://schemas.openxmlformats.org/officeDocument/2006/relationships/image" Target="../media/image152.png"></Relationship><Relationship Id="rId4" Type="http://schemas.openxmlformats.org/officeDocument/2006/relationships/slideLayout" Target="../slideLayouts/slideLayout287.xml"></Relationship></Relationships>
</file>

<file path=ppt/slides/_rels/slide161.xml.rels><?xml version="1.0" encoding="UTF-8"?>
<Relationships xmlns="http://schemas.openxmlformats.org/package/2006/relationships"><Relationship Id="rId2" Type="http://schemas.openxmlformats.org/officeDocument/2006/relationships/notesSlide" Target="../notesSlides/notesSlide161.xml"></Relationship><Relationship Id="rId3" Type="http://schemas.openxmlformats.org/officeDocument/2006/relationships/image" Target="../media/image157.png"></Relationship><Relationship Id="rId4" Type="http://schemas.openxmlformats.org/officeDocument/2006/relationships/slideLayout" Target="../slideLayouts/slideLayout287.xml"></Relationship></Relationships>
</file>

<file path=ppt/slides/_rels/slide162.xml.rels><?xml version="1.0" encoding="UTF-8"?>
<Relationships xmlns="http://schemas.openxmlformats.org/package/2006/relationships"><Relationship Id="rId2" Type="http://schemas.openxmlformats.org/officeDocument/2006/relationships/notesSlide" Target="../notesSlides/notesSlide162.xml"></Relationship><Relationship Id="rId3" Type="http://schemas.openxmlformats.org/officeDocument/2006/relationships/image" Target="../media/image164.jpg"></Relationship><Relationship Id="rId4" Type="http://schemas.openxmlformats.org/officeDocument/2006/relationships/slideLayout" Target="../slideLayouts/slideLayout254.xml"></Relationship></Relationships>
</file>

<file path=ppt/slides/_rels/slide163.xml.rels><?xml version="1.0" encoding="UTF-8"?>
<Relationships xmlns="http://schemas.openxmlformats.org/package/2006/relationships"><Relationship Id="rId2" Type="http://schemas.openxmlformats.org/officeDocument/2006/relationships/notesSlide" Target="../notesSlides/notesSlide163.xml"></Relationship><Relationship Id="rId3" Type="http://schemas.openxmlformats.org/officeDocument/2006/relationships/image" Target="../media/image162.jpg"></Relationship><Relationship Id="rId4" Type="http://schemas.openxmlformats.org/officeDocument/2006/relationships/slideLayout" Target="../slideLayouts/slideLayout254.xml"></Relationship></Relationships>
</file>

<file path=ppt/slides/_rels/slide164.xml.rels><?xml version="1.0" encoding="UTF-8"?>
<Relationships xmlns="http://schemas.openxmlformats.org/package/2006/relationships"><Relationship Id="rId2" Type="http://schemas.openxmlformats.org/officeDocument/2006/relationships/notesSlide" Target="../notesSlides/notesSlide164.xml"></Relationship><Relationship Id="rId3" Type="http://schemas.openxmlformats.org/officeDocument/2006/relationships/image" Target="../media/image156.png"></Relationship><Relationship Id="rId4" Type="http://schemas.openxmlformats.org/officeDocument/2006/relationships/slideLayout" Target="../slideLayouts/slideLayout254.xml"></Relationship></Relationships>
</file>

<file path=ppt/slides/_rels/slide165.xml.rels><?xml version="1.0" encoding="UTF-8"?>
<Relationships xmlns="http://schemas.openxmlformats.org/package/2006/relationships"><Relationship Id="rId2" Type="http://schemas.openxmlformats.org/officeDocument/2006/relationships/notesSlide" Target="../notesSlides/notesSlide165.xml"></Relationship><Relationship Id="rId3" Type="http://schemas.openxmlformats.org/officeDocument/2006/relationships/image" Target="../media/image160.png"></Relationship><Relationship Id="rId4" Type="http://schemas.openxmlformats.org/officeDocument/2006/relationships/slideLayout" Target="../slideLayouts/slideLayout254.xml"></Relationship></Relationships>
</file>

<file path=ppt/slides/_rels/slide166.xml.rels><?xml version="1.0" encoding="UTF-8"?>
<Relationships xmlns="http://schemas.openxmlformats.org/package/2006/relationships"><Relationship Id="rId2" Type="http://schemas.openxmlformats.org/officeDocument/2006/relationships/notesSlide" Target="../notesSlides/notesSlide166.xml"></Relationship><Relationship Id="rId3" Type="http://schemas.openxmlformats.org/officeDocument/2006/relationships/image" Target="../media/image163.png"></Relationship><Relationship Id="rId4" Type="http://schemas.openxmlformats.org/officeDocument/2006/relationships/slideLayout" Target="../slideLayouts/slideLayout298.xml"></Relationship></Relationships>
</file>

<file path=ppt/slides/_rels/slide167.xml.rels><?xml version="1.0" encoding="UTF-8"?>
<Relationships xmlns="http://schemas.openxmlformats.org/package/2006/relationships"><Relationship Id="rId2" Type="http://schemas.openxmlformats.org/officeDocument/2006/relationships/notesSlide" Target="../notesSlides/notesSlide167.xml"></Relationship><Relationship Id="rId3" Type="http://schemas.openxmlformats.org/officeDocument/2006/relationships/image" Target="../media/image165.png"></Relationship><Relationship Id="rId4" Type="http://schemas.openxmlformats.org/officeDocument/2006/relationships/slideLayout" Target="../slideLayouts/slideLayout298.xml"></Relationship></Relationships>
</file>

<file path=ppt/slides/_rels/slide168.xml.rels><?xml version="1.0" encoding="UTF-8"?>
<Relationships xmlns="http://schemas.openxmlformats.org/package/2006/relationships"><Relationship Id="rId2" Type="http://schemas.openxmlformats.org/officeDocument/2006/relationships/notesSlide" Target="../notesSlides/notesSlide168.xml"></Relationship><Relationship Id="rId3" Type="http://schemas.openxmlformats.org/officeDocument/2006/relationships/image" Target="../media/image168.png"></Relationship><Relationship Id="rId4" Type="http://schemas.openxmlformats.org/officeDocument/2006/relationships/slideLayout" Target="../slideLayouts/slideLayout298.xml"></Relationship></Relationships>
</file>

<file path=ppt/slides/_rels/slide169.xml.rels><?xml version="1.0" encoding="UTF-8"?>
<Relationships xmlns="http://schemas.openxmlformats.org/package/2006/relationships"><Relationship Id="rId2" Type="http://schemas.openxmlformats.org/officeDocument/2006/relationships/notesSlide" Target="../notesSlides/notesSlide169.xml"></Relationship><Relationship Id="rId3" Type="http://schemas.openxmlformats.org/officeDocument/2006/relationships/image" Target="../media/image166.png"></Relationship><Relationship Id="rId4" Type="http://schemas.openxmlformats.org/officeDocument/2006/relationships/slideLayout" Target="../slideLayouts/slideLayout298.xml"></Relationship></Relationships>
</file>

<file path=ppt/slides/_rels/slide17.xml.rels><?xml version="1.0" encoding="UTF-8"?>
<Relationships xmlns="http://schemas.openxmlformats.org/package/2006/relationships"><Relationship Id="rId1" Type="http://schemas.openxmlformats.org/officeDocument/2006/relationships/slideLayout" Target="../slideLayouts/slideLayout430.xml"></Relationship><Relationship Id="rId2" Type="http://schemas.openxmlformats.org/officeDocument/2006/relationships/image" Target="../media/fImage8006645873024.jpeg"></Relationship></Relationships>
</file>

<file path=ppt/slides/_rels/slide170.xml.rels><?xml version="1.0" encoding="UTF-8"?>
<Relationships xmlns="http://schemas.openxmlformats.org/package/2006/relationships"><Relationship Id="rId2" Type="http://schemas.openxmlformats.org/officeDocument/2006/relationships/notesSlide" Target="../notesSlides/notesSlide170.xml"></Relationship><Relationship Id="rId3" Type="http://schemas.openxmlformats.org/officeDocument/2006/relationships/image" Target="../media/image169.png"></Relationship><Relationship Id="rId4" Type="http://schemas.openxmlformats.org/officeDocument/2006/relationships/slideLayout" Target="../slideLayouts/slideLayout298.xml"></Relationship></Relationships>
</file>

<file path=ppt/slides/_rels/slide171.xml.rels><?xml version="1.0" encoding="UTF-8"?>
<Relationships xmlns="http://schemas.openxmlformats.org/package/2006/relationships"><Relationship Id="rId2" Type="http://schemas.openxmlformats.org/officeDocument/2006/relationships/notesSlide" Target="../notesSlides/notesSlide171.xml"></Relationship><Relationship Id="rId3" Type="http://schemas.openxmlformats.org/officeDocument/2006/relationships/image" Target="../media/image158.png"></Relationship><Relationship Id="rId4" Type="http://schemas.openxmlformats.org/officeDocument/2006/relationships/slideLayout" Target="../slideLayouts/slideLayout298.xml"></Relationship></Relationships>
</file>

<file path=ppt/slides/_rels/slide172.xml.rels><?xml version="1.0" encoding="UTF-8"?>
<Relationships xmlns="http://schemas.openxmlformats.org/package/2006/relationships"><Relationship Id="rId2" Type="http://schemas.openxmlformats.org/officeDocument/2006/relationships/notesSlide" Target="../notesSlides/notesSlide172.xml"></Relationship><Relationship Id="rId3" Type="http://schemas.openxmlformats.org/officeDocument/2006/relationships/image" Target="../media/image167.png"></Relationship><Relationship Id="rId4" Type="http://schemas.openxmlformats.org/officeDocument/2006/relationships/slideLayout" Target="../slideLayouts/slideLayout298.xml"></Relationship></Relationships>
</file>

<file path=ppt/slides/_rels/slide173.xml.rels><?xml version="1.0" encoding="UTF-8"?>
<Relationships xmlns="http://schemas.openxmlformats.org/package/2006/relationships"><Relationship Id="rId2" Type="http://schemas.openxmlformats.org/officeDocument/2006/relationships/notesSlide" Target="../notesSlides/notesSlide173.xml"></Relationship><Relationship Id="rId3" Type="http://schemas.openxmlformats.org/officeDocument/2006/relationships/image" Target="../media/image184.png"></Relationship><Relationship Id="rId4" Type="http://schemas.openxmlformats.org/officeDocument/2006/relationships/slideLayout" Target="../slideLayouts/slideLayout298.xml"></Relationship></Relationships>
</file>

<file path=ppt/slides/_rels/slide174.xml.rels><?xml version="1.0" encoding="UTF-8"?>
<Relationships xmlns="http://schemas.openxmlformats.org/package/2006/relationships"><Relationship Id="rId2" Type="http://schemas.openxmlformats.org/officeDocument/2006/relationships/notesSlide" Target="../notesSlides/notesSlide174.xml"></Relationship><Relationship Id="rId3" Type="http://schemas.openxmlformats.org/officeDocument/2006/relationships/image" Target="../media/image172.png"></Relationship><Relationship Id="rId4" Type="http://schemas.openxmlformats.org/officeDocument/2006/relationships/slideLayout" Target="../slideLayouts/slideLayout298.xml"></Relationship></Relationships>
</file>

<file path=ppt/slides/_rels/slide175.xml.rels><?xml version="1.0" encoding="UTF-8"?>
<Relationships xmlns="http://schemas.openxmlformats.org/package/2006/relationships"><Relationship Id="rId2" Type="http://schemas.openxmlformats.org/officeDocument/2006/relationships/notesSlide" Target="../notesSlides/notesSlide175.xml"></Relationship><Relationship Id="rId3" Type="http://schemas.openxmlformats.org/officeDocument/2006/relationships/image" Target="../media/image173.png"></Relationship><Relationship Id="rId4" Type="http://schemas.openxmlformats.org/officeDocument/2006/relationships/slideLayout" Target="../slideLayouts/slideLayout298.xml"></Relationship></Relationships>
</file>

<file path=ppt/slides/_rels/slide176.xml.rels><?xml version="1.0" encoding="UTF-8"?>
<Relationships xmlns="http://schemas.openxmlformats.org/package/2006/relationships"><Relationship Id="rId2" Type="http://schemas.openxmlformats.org/officeDocument/2006/relationships/notesSlide" Target="../notesSlides/notesSlide176.xml"></Relationship><Relationship Id="rId3" Type="http://schemas.openxmlformats.org/officeDocument/2006/relationships/image" Target="../media/image174.png"></Relationship><Relationship Id="rId4" Type="http://schemas.openxmlformats.org/officeDocument/2006/relationships/slideLayout" Target="../slideLayouts/slideLayout298.xml"></Relationship></Relationships>
</file>

<file path=ppt/slides/_rels/slide177.xml.rels><?xml version="1.0" encoding="UTF-8"?>
<Relationships xmlns="http://schemas.openxmlformats.org/package/2006/relationships"><Relationship Id="rId2" Type="http://schemas.openxmlformats.org/officeDocument/2006/relationships/notesSlide" Target="../notesSlides/notesSlide177.xml"></Relationship><Relationship Id="rId3" Type="http://schemas.openxmlformats.org/officeDocument/2006/relationships/image" Target="../media/image171.png"></Relationship><Relationship Id="rId4" Type="http://schemas.openxmlformats.org/officeDocument/2006/relationships/slideLayout" Target="../slideLayouts/slideLayout298.xml"></Relationship></Relationships>
</file>

<file path=ppt/slides/_rels/slide178.xml.rels><?xml version="1.0" encoding="UTF-8"?>
<Relationships xmlns="http://schemas.openxmlformats.org/package/2006/relationships"><Relationship Id="rId2" Type="http://schemas.openxmlformats.org/officeDocument/2006/relationships/notesSlide" Target="../notesSlides/notesSlide178.xml"></Relationship><Relationship Id="rId3" Type="http://schemas.openxmlformats.org/officeDocument/2006/relationships/image" Target="../media/image170.png"></Relationship><Relationship Id="rId4" Type="http://schemas.openxmlformats.org/officeDocument/2006/relationships/slideLayout" Target="../slideLayouts/slideLayout298.xml"></Relationship></Relationships>
</file>

<file path=ppt/slides/_rels/slide179.xml.rels><?xml version="1.0" encoding="UTF-8"?>
<Relationships xmlns="http://schemas.openxmlformats.org/package/2006/relationships"><Relationship Id="rId2" Type="http://schemas.openxmlformats.org/officeDocument/2006/relationships/notesSlide" Target="../notesSlides/notesSlide179.xml"></Relationship><Relationship Id="rId3" Type="http://schemas.openxmlformats.org/officeDocument/2006/relationships/image" Target="../media/image178.png"></Relationship><Relationship Id="rId4" Type="http://schemas.openxmlformats.org/officeDocument/2006/relationships/slideLayout" Target="../slideLayouts/slideLayout298.xml"></Relationship></Relationships>
</file>

<file path=ppt/slides/_rels/slide18.xml.rels><?xml version="1.0" encoding="UTF-8"?>
<Relationships xmlns="http://schemas.openxmlformats.org/package/2006/relationships"><Relationship Id="rId1" Type="http://schemas.openxmlformats.org/officeDocument/2006/relationships/slideLayout" Target="../slideLayouts/slideLayout441.xml"></Relationship><Relationship Id="rId2" Type="http://schemas.openxmlformats.org/officeDocument/2006/relationships/image" Target="../media/fImage7378745962848.jpeg"></Relationship></Relationships>
</file>

<file path=ppt/slides/_rels/slide180.xml.rels><?xml version="1.0" encoding="UTF-8"?>
<Relationships xmlns="http://schemas.openxmlformats.org/package/2006/relationships"><Relationship Id="rId2" Type="http://schemas.openxmlformats.org/officeDocument/2006/relationships/notesSlide" Target="../notesSlides/notesSlide180.xml"></Relationship><Relationship Id="rId3" Type="http://schemas.openxmlformats.org/officeDocument/2006/relationships/image" Target="../media/image182.jpg"></Relationship><Relationship Id="rId4" Type="http://schemas.openxmlformats.org/officeDocument/2006/relationships/slideLayout" Target="../slideLayouts/slideLayout298.xml"></Relationship></Relationships>
</file>

<file path=ppt/slides/_rels/slide181.xml.rels><?xml version="1.0" encoding="UTF-8"?>
<Relationships xmlns="http://schemas.openxmlformats.org/package/2006/relationships"><Relationship Id="rId2" Type="http://schemas.openxmlformats.org/officeDocument/2006/relationships/notesSlide" Target="../notesSlides/notesSlide181.xml"></Relationship><Relationship Id="rId3" Type="http://schemas.openxmlformats.org/officeDocument/2006/relationships/image" Target="../media/image177.jpg"></Relationship><Relationship Id="rId4" Type="http://schemas.openxmlformats.org/officeDocument/2006/relationships/slideLayout" Target="../slideLayouts/slideLayout298.xml"></Relationship></Relationships>
</file>

<file path=ppt/slides/_rels/slide182.xml.rels><?xml version="1.0" encoding="UTF-8"?>
<Relationships xmlns="http://schemas.openxmlformats.org/package/2006/relationships"><Relationship Id="rId2" Type="http://schemas.openxmlformats.org/officeDocument/2006/relationships/notesSlide" Target="../notesSlides/notesSlide182.xml"></Relationship><Relationship Id="rId3" Type="http://schemas.openxmlformats.org/officeDocument/2006/relationships/image" Target="../media/image176.jpg"></Relationship><Relationship Id="rId4" Type="http://schemas.openxmlformats.org/officeDocument/2006/relationships/slideLayout" Target="../slideLayouts/slideLayout298.xml"></Relationship></Relationships>
</file>

<file path=ppt/slides/_rels/slide183.xml.rels><?xml version="1.0" encoding="UTF-8"?>
<Relationships xmlns="http://schemas.openxmlformats.org/package/2006/relationships"><Relationship Id="rId2" Type="http://schemas.openxmlformats.org/officeDocument/2006/relationships/notesSlide" Target="../notesSlides/notesSlide183.xml"></Relationship><Relationship Id="rId3" Type="http://schemas.openxmlformats.org/officeDocument/2006/relationships/image" Target="../media/image180.jpg"></Relationship><Relationship Id="rId4" Type="http://schemas.openxmlformats.org/officeDocument/2006/relationships/slideLayout" Target="../slideLayouts/slideLayout298.xml"></Relationship></Relationships>
</file>

<file path=ppt/slides/_rels/slide184.xml.rels><?xml version="1.0" encoding="UTF-8"?>
<Relationships xmlns="http://schemas.openxmlformats.org/package/2006/relationships"><Relationship Id="rId2" Type="http://schemas.openxmlformats.org/officeDocument/2006/relationships/notesSlide" Target="../notesSlides/notesSlide184.xml"></Relationship><Relationship Id="rId3" Type="http://schemas.openxmlformats.org/officeDocument/2006/relationships/image" Target="../media/image175.jpg"></Relationship><Relationship Id="rId4" Type="http://schemas.openxmlformats.org/officeDocument/2006/relationships/slideLayout" Target="../slideLayouts/slideLayout298.xml"></Relationship></Relationships>
</file>

<file path=ppt/slides/_rels/slide185.xml.rels><?xml version="1.0" encoding="UTF-8"?>
<Relationships xmlns="http://schemas.openxmlformats.org/package/2006/relationships"><Relationship Id="rId2" Type="http://schemas.openxmlformats.org/officeDocument/2006/relationships/notesSlide" Target="../notesSlides/notesSlide185.xml"></Relationship><Relationship Id="rId3" Type="http://schemas.openxmlformats.org/officeDocument/2006/relationships/image" Target="../media/image181.jpg"></Relationship><Relationship Id="rId4" Type="http://schemas.openxmlformats.org/officeDocument/2006/relationships/slideLayout" Target="../slideLayouts/slideLayout298.xml"></Relationship></Relationships>
</file>

<file path=ppt/slides/_rels/slide186.xml.rels><?xml version="1.0" encoding="UTF-8"?>
<Relationships xmlns="http://schemas.openxmlformats.org/package/2006/relationships"><Relationship Id="rId2" Type="http://schemas.openxmlformats.org/officeDocument/2006/relationships/notesSlide" Target="../notesSlides/notesSlide186.xml"></Relationship><Relationship Id="rId3" Type="http://schemas.openxmlformats.org/officeDocument/2006/relationships/image" Target="../media/image183.jpg"></Relationship><Relationship Id="rId4" Type="http://schemas.openxmlformats.org/officeDocument/2006/relationships/slideLayout" Target="../slideLayouts/slideLayout298.xml"></Relationship></Relationships>
</file>

<file path=ppt/slides/_rels/slide187.xml.rels><?xml version="1.0" encoding="UTF-8"?>
<Relationships xmlns="http://schemas.openxmlformats.org/package/2006/relationships"><Relationship Id="rId2" Type="http://schemas.openxmlformats.org/officeDocument/2006/relationships/notesSlide" Target="../notesSlides/notesSlide187.xml"></Relationship><Relationship Id="rId3" Type="http://schemas.openxmlformats.org/officeDocument/2006/relationships/image" Target="../media/image179.jpg"></Relationship><Relationship Id="rId4" Type="http://schemas.openxmlformats.org/officeDocument/2006/relationships/slideLayout" Target="../slideLayouts/slideLayout298.xml"></Relationship></Relationships>
</file>

<file path=ppt/slides/_rels/slide19.xml.rels><?xml version="1.0" encoding="UTF-8"?>
<Relationships xmlns="http://schemas.openxmlformats.org/package/2006/relationships"><Relationship Id="rId1" Type="http://schemas.openxmlformats.org/officeDocument/2006/relationships/slideLayout" Target="../slideLayouts/slideLayout452.xml"></Relationship><Relationship Id="rId2" Type="http://schemas.openxmlformats.org/officeDocument/2006/relationships/image" Target="../media/fImage7465546047991.jpeg"></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320.xml"></Relationship><Relationship Id="rId2" Type="http://schemas.openxmlformats.org/officeDocument/2006/relationships/image" Target="../media/fImage702774468914.png"></Relationship></Relationships>
</file>

<file path=ppt/slides/_rels/slide20.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10499346095550.jpeg"></Relationship></Relationships>
</file>

<file path=ppt/slides/_rels/slide21.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9246246193639.jpeg"></Relationship></Relationships>
</file>

<file path=ppt/slides/_rels/slide22.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85884626258.jpeg"></Relationship></Relationships>
</file>

<file path=ppt/slides/_rels/slide23.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839354637737.jpeg"></Relationship></Relationships>
</file>

<file path=ppt/slides/_rels/slide24.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8301446464000.jpeg"></Relationship></Relationships>
</file>

<file path=ppt/slides/_rels/slide25.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6538546516409.jpeg"></Relationship></Relationships>
</file>

<file path=ppt/slides/_rels/slide26.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575646605773.jpeg"></Relationship></Relationships>
</file>

<file path=ppt/slides/_rels/slide27.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138246679384.jpeg"></Relationship></Relationships>
</file>

<file path=ppt/slides/_rels/slide28.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9303346742643.jpeg"></Relationship></Relationships>
</file>

<file path=ppt/slides/_rels/slide29.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483646833659.jpeg"></Relationship></Relationships>
</file>

<file path=ppt/slides/_rels/slide3.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699034477911.jpeg"></Relationship></Relationships>
</file>

<file path=ppt/slides/_rels/slide30.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821324698311.jpeg"></Relationship></Relationships>
</file>

<file path=ppt/slides/_rels/slide31.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123047059882.jpeg"></Relationship></Relationships>
</file>

<file path=ppt/slides/_rels/slide32.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8251447103096.jpeg"></Relationship></Relationships>
</file>

<file path=ppt/slides/_rels/slide33.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906714717825.jpeg"></Relationship></Relationships>
</file>

<file path=ppt/slides/_rels/slide34.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446347244330.jpeg"></Relationship></Relationships>
</file>

<file path=ppt/slides/_rels/slide35.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880374734956.jpeg"></Relationship></Relationships>
</file>

<file path=ppt/slides/_rels/slide36.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459647418230.jpeg"></Relationship></Relationships>
</file>

<file path=ppt/slides/_rels/slide37.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630347524989.jpeg"></Relationship></Relationships>
</file>

<file path=ppt/slides/_rels/slide38.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6272547632936.jpeg"></Relationship></Relationships>
</file>

<file path=ppt/slides/_rels/slide39.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504947682294.jpeg"></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5833144876943.jpeg"></Relationship></Relationships>
</file>

<file path=ppt/slides/_rels/slide40.xml.rels><?xml version="1.0" encoding="UTF-8"?>
<Relationships xmlns="http://schemas.openxmlformats.org/package/2006/relationships"><Relationship Id="rId1" Type="http://schemas.openxmlformats.org/officeDocument/2006/relationships/slideLayout" Target="../slideLayouts/slideLayout463.xml"></Relationship><Relationship Id="rId2" Type="http://schemas.openxmlformats.org/officeDocument/2006/relationships/image" Target="../media/fImage9031247793550.jpeg"></Relationship></Relationships>
</file>

<file path=ppt/slides/_rels/slide41.xml.rels><?xml version="1.0" encoding="UTF-8"?>
<Relationships xmlns="http://schemas.openxmlformats.org/package/2006/relationships"><Relationship Id="rId1" Type="http://schemas.openxmlformats.org/officeDocument/2006/relationships/slideLayout" Target="../slideLayouts/slideLayout474.xml"></Relationship><Relationship Id="rId2" Type="http://schemas.openxmlformats.org/officeDocument/2006/relationships/image" Target="../media/fImage9861847885858.png"></Relationship></Relationships>
</file>

<file path=ppt/slides/_rels/slide42.xml.rels><?xml version="1.0" encoding="UTF-8"?>
<Relationships xmlns="http://schemas.openxmlformats.org/package/2006/relationships"><Relationship Id="rId1" Type="http://schemas.openxmlformats.org/officeDocument/2006/relationships/slideLayout" Target="../slideLayouts/slideLayout485.xml"></Relationship><Relationship Id="rId2" Type="http://schemas.openxmlformats.org/officeDocument/2006/relationships/image" Target="../media/fImage5010047933199.jpeg"></Relationship></Relationships>
</file>

<file path=ppt/slides/_rels/slide43.xml.rels><?xml version="1.0" encoding="UTF-8"?>
<Relationships xmlns="http://schemas.openxmlformats.org/package/2006/relationships"><Relationship Id="rId1" Type="http://schemas.openxmlformats.org/officeDocument/2006/relationships/slideLayout" Target="../slideLayouts/slideLayout496.xml"></Relationship><Relationship Id="rId2" Type="http://schemas.openxmlformats.org/officeDocument/2006/relationships/image" Target="../media/fImage6742748016654.jpeg"></Relationship></Relationships>
</file>

<file path=ppt/slides/_rels/slide44.xml.rels><?xml version="1.0" encoding="UTF-8"?>
<Relationships xmlns="http://schemas.openxmlformats.org/package/2006/relationships"><Relationship Id="rId1" Type="http://schemas.openxmlformats.org/officeDocument/2006/relationships/slideLayout" Target="../slideLayouts/slideLayout507.xml"></Relationship><Relationship Id="rId2" Type="http://schemas.openxmlformats.org/officeDocument/2006/relationships/image" Target="../media/fImage4208548085888.png"></Relationship></Relationships>
</file>

<file path=ppt/slides/_rels/slide45.xml.rels><?xml version="1.0" encoding="UTF-8"?>
<Relationships xmlns="http://schemas.openxmlformats.org/package/2006/relationships"><Relationship Id="rId1" Type="http://schemas.openxmlformats.org/officeDocument/2006/relationships/slideLayout" Target="../slideLayouts/slideLayout518.xml"></Relationship><Relationship Id="rId2" Type="http://schemas.openxmlformats.org/officeDocument/2006/relationships/image" Target="../media/fImage3659348177225.png"></Relationship></Relationships>
</file>

<file path=ppt/slides/_rels/slide46.xml.rels><?xml version="1.0" encoding="UTF-8"?>
<Relationships xmlns="http://schemas.openxmlformats.org/package/2006/relationships"><Relationship Id="rId1" Type="http://schemas.openxmlformats.org/officeDocument/2006/relationships/slideLayout" Target="../slideLayouts/slideLayout518.xml"></Relationship><Relationship Id="rId2" Type="http://schemas.openxmlformats.org/officeDocument/2006/relationships/image" Target="../media/fImage3985048276637.png"></Relationship></Relationships>
</file>

<file path=ppt/slides/_rels/slide47.xml.rels><?xml version="1.0" encoding="UTF-8"?>
<Relationships xmlns="http://schemas.openxmlformats.org/package/2006/relationships"><Relationship Id="rId1" Type="http://schemas.openxmlformats.org/officeDocument/2006/relationships/slideLayout" Target="../slideLayouts/slideLayout529.xml"></Relationship><Relationship Id="rId2" Type="http://schemas.openxmlformats.org/officeDocument/2006/relationships/image" Target="../media/fImage3515248321641.png"></Relationship></Relationships>
</file>

<file path=ppt/slides/_rels/slide48.xml.rels><?xml version="1.0" encoding="UTF-8"?>
<Relationships xmlns="http://schemas.openxmlformats.org/package/2006/relationships"><Relationship Id="rId1" Type="http://schemas.openxmlformats.org/officeDocument/2006/relationships/slideLayout" Target="../slideLayouts/slideLayout540.xml"></Relationship><Relationship Id="rId2" Type="http://schemas.openxmlformats.org/officeDocument/2006/relationships/image" Target="../media/fImage3941448401711.png"></Relationship></Relationships>
</file>

<file path=ppt/slides/_rels/slide49.xml.rels><?xml version="1.0" encoding="UTF-8"?>
<Relationships xmlns="http://schemas.openxmlformats.org/package/2006/relationships"><Relationship Id="rId1" Type="http://schemas.openxmlformats.org/officeDocument/2006/relationships/slideLayout" Target="../slideLayouts/slideLayout551.xml"></Relationship><Relationship Id="rId2" Type="http://schemas.openxmlformats.org/officeDocument/2006/relationships/image" Target="../media/fImage3799448486540.png"></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331.xml"></Relationship><Relationship Id="rId2" Type="http://schemas.openxmlformats.org/officeDocument/2006/relationships/image" Target="../media/fImage7664044989126.jpeg"></Relationship></Relationships>
</file>

<file path=ppt/slides/_rels/slide50.xml.rels><?xml version="1.0" encoding="UTF-8"?>
<Relationships xmlns="http://schemas.openxmlformats.org/package/2006/relationships"><Relationship Id="rId2" Type="http://schemas.openxmlformats.org/officeDocument/2006/relationships/notesSlide" Target="../notesSlides/notesSlide50.xml"></Relationship><Relationship Id="rId3" Type="http://schemas.openxmlformats.org/officeDocument/2006/relationships/image" Target="../media/image42.png"></Relationship><Relationship Id="rId4" Type="http://schemas.openxmlformats.org/officeDocument/2006/relationships/slideLayout" Target="../slideLayouts/slideLayout232.xml"></Relationship></Relationships>
</file>

<file path=ppt/slides/_rels/slide51.xml.rels><?xml version="1.0" encoding="UTF-8"?>
<Relationships xmlns="http://schemas.openxmlformats.org/package/2006/relationships"><Relationship Id="rId2" Type="http://schemas.openxmlformats.org/officeDocument/2006/relationships/notesSlide" Target="../notesSlides/notesSlide51.xml"></Relationship><Relationship Id="rId3" Type="http://schemas.openxmlformats.org/officeDocument/2006/relationships/image" Target="../media/image47.png"></Relationship><Relationship Id="rId4" Type="http://schemas.openxmlformats.org/officeDocument/2006/relationships/slideLayout" Target="../slideLayouts/slideLayout232.xml"></Relationship></Relationships>
</file>

<file path=ppt/slides/_rels/slide52.xml.rels><?xml version="1.0" encoding="UTF-8"?>
<Relationships xmlns="http://schemas.openxmlformats.org/package/2006/relationships"><Relationship Id="rId2" Type="http://schemas.openxmlformats.org/officeDocument/2006/relationships/notesSlide" Target="../notesSlides/notesSlide52.xml"></Relationship><Relationship Id="rId3" Type="http://schemas.openxmlformats.org/officeDocument/2006/relationships/image" Target="../media/image39.png"></Relationship><Relationship Id="rId4" Type="http://schemas.openxmlformats.org/officeDocument/2006/relationships/slideLayout" Target="../slideLayouts/slideLayout232.xml"></Relationship></Relationships>
</file>

<file path=ppt/slides/_rels/slide53.xml.rels><?xml version="1.0" encoding="UTF-8"?>
<Relationships xmlns="http://schemas.openxmlformats.org/package/2006/relationships"><Relationship Id="rId2" Type="http://schemas.openxmlformats.org/officeDocument/2006/relationships/notesSlide" Target="../notesSlides/notesSlide53.xml"></Relationship><Relationship Id="rId3" Type="http://schemas.openxmlformats.org/officeDocument/2006/relationships/image" Target="../media/image50.png"></Relationship><Relationship Id="rId4" Type="http://schemas.openxmlformats.org/officeDocument/2006/relationships/slideLayout" Target="../slideLayouts/slideLayout232.xml"></Relationship></Relationships>
</file>

<file path=ppt/slides/_rels/slide54.xml.rels><?xml version="1.0" encoding="UTF-8"?>
<Relationships xmlns="http://schemas.openxmlformats.org/package/2006/relationships"><Relationship Id="rId2" Type="http://schemas.openxmlformats.org/officeDocument/2006/relationships/notesSlide" Target="../notesSlides/notesSlide54.xml"></Relationship><Relationship Id="rId3" Type="http://schemas.openxmlformats.org/officeDocument/2006/relationships/image" Target="../media/image44.png"></Relationship><Relationship Id="rId4" Type="http://schemas.openxmlformats.org/officeDocument/2006/relationships/slideLayout" Target="../slideLayouts/slideLayout232.xml"></Relationship></Relationships>
</file>

<file path=ppt/slides/_rels/slide55.xml.rels><?xml version="1.0" encoding="UTF-8"?>
<Relationships xmlns="http://schemas.openxmlformats.org/package/2006/relationships"><Relationship Id="rId2" Type="http://schemas.openxmlformats.org/officeDocument/2006/relationships/notesSlide" Target="../notesSlides/notesSlide55.xml"></Relationship><Relationship Id="rId3" Type="http://schemas.openxmlformats.org/officeDocument/2006/relationships/image" Target="../media/image52.png"></Relationship><Relationship Id="rId4" Type="http://schemas.openxmlformats.org/officeDocument/2006/relationships/slideLayout" Target="../slideLayouts/slideLayout232.xml"></Relationship></Relationships>
</file>

<file path=ppt/slides/_rels/slide56.xml.rels><?xml version="1.0" encoding="UTF-8"?>
<Relationships xmlns="http://schemas.openxmlformats.org/package/2006/relationships"><Relationship Id="rId2" Type="http://schemas.openxmlformats.org/officeDocument/2006/relationships/notesSlide" Target="../notesSlides/notesSlide56.xml"></Relationship><Relationship Id="rId3" Type="http://schemas.openxmlformats.org/officeDocument/2006/relationships/image" Target="../media/image45.png"></Relationship><Relationship Id="rId4" Type="http://schemas.openxmlformats.org/officeDocument/2006/relationships/slideLayout" Target="../slideLayouts/slideLayout232.xml"></Relationship></Relationships>
</file>

<file path=ppt/slides/_rels/slide57.xml.rels><?xml version="1.0" encoding="UTF-8"?>
<Relationships xmlns="http://schemas.openxmlformats.org/package/2006/relationships"><Relationship Id="rId2" Type="http://schemas.openxmlformats.org/officeDocument/2006/relationships/notesSlide" Target="../notesSlides/notesSlide57.xml"></Relationship><Relationship Id="rId3" Type="http://schemas.openxmlformats.org/officeDocument/2006/relationships/image" Target="../media/image53.png"></Relationship><Relationship Id="rId4" Type="http://schemas.openxmlformats.org/officeDocument/2006/relationships/slideLayout" Target="../slideLayouts/slideLayout232.xml"></Relationship></Relationships>
</file>

<file path=ppt/slides/_rels/slide58.xml.rels><?xml version="1.0" encoding="UTF-8"?>
<Relationships xmlns="http://schemas.openxmlformats.org/package/2006/relationships"><Relationship Id="rId2" Type="http://schemas.openxmlformats.org/officeDocument/2006/relationships/notesSlide" Target="../notesSlides/notesSlide58.xml"></Relationship><Relationship Id="rId3" Type="http://schemas.openxmlformats.org/officeDocument/2006/relationships/image" Target="../media/image57.png"></Relationship><Relationship Id="rId4" Type="http://schemas.openxmlformats.org/officeDocument/2006/relationships/slideLayout" Target="../slideLayouts/slideLayout232.xml"></Relationship></Relationships>
</file>

<file path=ppt/slides/_rels/slide59.xml.rels><?xml version="1.0" encoding="UTF-8"?>
<Relationships xmlns="http://schemas.openxmlformats.org/package/2006/relationships"><Relationship Id="rId2" Type="http://schemas.openxmlformats.org/officeDocument/2006/relationships/notesSlide" Target="../notesSlides/notesSlide59.xml"></Relationship><Relationship Id="rId3" Type="http://schemas.openxmlformats.org/officeDocument/2006/relationships/image" Target="../media/image56.png"></Relationship><Relationship Id="rId4" Type="http://schemas.openxmlformats.org/officeDocument/2006/relationships/slideLayout" Target="../slideLayouts/slideLayout232.xml"></Relationship></Relationships>
</file>

<file path=ppt/slides/_rels/slide6.xml.rels><?xml version="1.0" encoding="UTF-8"?>
<Relationships xmlns="http://schemas.openxmlformats.org/package/2006/relationships"><Relationship Id="rId1" Type="http://schemas.openxmlformats.org/officeDocument/2006/relationships/slideLayout" Target="../slideLayouts/slideLayout342.xml"></Relationship><Relationship Id="rId2" Type="http://schemas.openxmlformats.org/officeDocument/2006/relationships/image" Target="../media/fImage556284506746.jpeg"></Relationship></Relationships>
</file>

<file path=ppt/slides/_rels/slide60.xml.rels><?xml version="1.0" encoding="UTF-8"?>
<Relationships xmlns="http://schemas.openxmlformats.org/package/2006/relationships"><Relationship Id="rId2" Type="http://schemas.openxmlformats.org/officeDocument/2006/relationships/notesSlide" Target="../notesSlides/notesSlide60.xml"></Relationship><Relationship Id="rId3" Type="http://schemas.openxmlformats.org/officeDocument/2006/relationships/image" Target="../media/image55.png"></Relationship><Relationship Id="rId4" Type="http://schemas.openxmlformats.org/officeDocument/2006/relationships/slideLayout" Target="../slideLayouts/slideLayout232.xml"></Relationship></Relationships>
</file>

<file path=ppt/slides/_rels/slide61.xml.rels><?xml version="1.0" encoding="UTF-8"?>
<Relationships xmlns="http://schemas.openxmlformats.org/package/2006/relationships"><Relationship Id="rId2" Type="http://schemas.openxmlformats.org/officeDocument/2006/relationships/notesSlide" Target="../notesSlides/notesSlide61.xml"></Relationship><Relationship Id="rId3" Type="http://schemas.openxmlformats.org/officeDocument/2006/relationships/image" Target="../media/image58.png"></Relationship><Relationship Id="rId4" Type="http://schemas.openxmlformats.org/officeDocument/2006/relationships/slideLayout" Target="../slideLayouts/slideLayout232.xml"></Relationship></Relationships>
</file>

<file path=ppt/slides/_rels/slide62.xml.rels><?xml version="1.0" encoding="UTF-8"?>
<Relationships xmlns="http://schemas.openxmlformats.org/package/2006/relationships"><Relationship Id="rId2" Type="http://schemas.openxmlformats.org/officeDocument/2006/relationships/notesSlide" Target="../notesSlides/notesSlide62.xml"></Relationship><Relationship Id="rId3" Type="http://schemas.openxmlformats.org/officeDocument/2006/relationships/image" Target="../media/image61.png"></Relationship><Relationship Id="rId4" Type="http://schemas.openxmlformats.org/officeDocument/2006/relationships/slideLayout" Target="../slideLayouts/slideLayout232.xml"></Relationship></Relationships>
</file>

<file path=ppt/slides/_rels/slide63.xml.rels><?xml version="1.0" encoding="UTF-8"?>
<Relationships xmlns="http://schemas.openxmlformats.org/package/2006/relationships"><Relationship Id="rId2" Type="http://schemas.openxmlformats.org/officeDocument/2006/relationships/notesSlide" Target="../notesSlides/notesSlide63.xml"></Relationship><Relationship Id="rId3" Type="http://schemas.openxmlformats.org/officeDocument/2006/relationships/image" Target="../media/image54.png"></Relationship><Relationship Id="rId4" Type="http://schemas.openxmlformats.org/officeDocument/2006/relationships/slideLayout" Target="../slideLayouts/slideLayout232.xml"></Relationship></Relationships>
</file>

<file path=ppt/slides/_rels/slide64.xml.rels><?xml version="1.0" encoding="UTF-8"?>
<Relationships xmlns="http://schemas.openxmlformats.org/package/2006/relationships"><Relationship Id="rId2" Type="http://schemas.openxmlformats.org/officeDocument/2006/relationships/notesSlide" Target="../notesSlides/notesSlide64.xml"></Relationship><Relationship Id="rId3" Type="http://schemas.openxmlformats.org/officeDocument/2006/relationships/image" Target="../media/image93.png"></Relationship><Relationship Id="rId4" Type="http://schemas.openxmlformats.org/officeDocument/2006/relationships/slideLayout" Target="../slideLayouts/slideLayout232.xml"></Relationship></Relationships>
</file>

<file path=ppt/slides/_rels/slide65.xml.rels><?xml version="1.0" encoding="UTF-8"?>
<Relationships xmlns="http://schemas.openxmlformats.org/package/2006/relationships"><Relationship Id="rId2" Type="http://schemas.openxmlformats.org/officeDocument/2006/relationships/notesSlide" Target="../notesSlides/notesSlide65.xml"></Relationship><Relationship Id="rId3" Type="http://schemas.openxmlformats.org/officeDocument/2006/relationships/image" Target="../media/image73.png"></Relationship><Relationship Id="rId4" Type="http://schemas.openxmlformats.org/officeDocument/2006/relationships/slideLayout" Target="../slideLayouts/slideLayout232.xml"></Relationship></Relationships>
</file>

<file path=ppt/slides/_rels/slide66.xml.rels><?xml version="1.0" encoding="UTF-8"?>
<Relationships xmlns="http://schemas.openxmlformats.org/package/2006/relationships"><Relationship Id="rId2" Type="http://schemas.openxmlformats.org/officeDocument/2006/relationships/notesSlide" Target="../notesSlides/notesSlide66.xml"></Relationship><Relationship Id="rId3" Type="http://schemas.openxmlformats.org/officeDocument/2006/relationships/image" Target="../media/image60.png"></Relationship><Relationship Id="rId4" Type="http://schemas.openxmlformats.org/officeDocument/2006/relationships/slideLayout" Target="../slideLayouts/slideLayout232.xml"></Relationship></Relationships>
</file>

<file path=ppt/slides/_rels/slide67.xml.rels><?xml version="1.0" encoding="UTF-8"?>
<Relationships xmlns="http://schemas.openxmlformats.org/package/2006/relationships"><Relationship Id="rId2" Type="http://schemas.openxmlformats.org/officeDocument/2006/relationships/notesSlide" Target="../notesSlides/notesSlide67.xml"></Relationship><Relationship Id="rId3" Type="http://schemas.openxmlformats.org/officeDocument/2006/relationships/image" Target="../media/image66.png"></Relationship><Relationship Id="rId4" Type="http://schemas.openxmlformats.org/officeDocument/2006/relationships/slideLayout" Target="../slideLayouts/slideLayout232.xml"></Relationship></Relationships>
</file>

<file path=ppt/slides/_rels/slide68.xml.rels><?xml version="1.0" encoding="UTF-8"?>
<Relationships xmlns="http://schemas.openxmlformats.org/package/2006/relationships"><Relationship Id="rId2" Type="http://schemas.openxmlformats.org/officeDocument/2006/relationships/notesSlide" Target="../notesSlides/notesSlide68.xml"></Relationship><Relationship Id="rId3" Type="http://schemas.openxmlformats.org/officeDocument/2006/relationships/image" Target="../media/image59.png"></Relationship><Relationship Id="rId4" Type="http://schemas.openxmlformats.org/officeDocument/2006/relationships/slideLayout" Target="../slideLayouts/slideLayout232.xml"></Relationship></Relationships>
</file>

<file path=ppt/slides/_rels/slide69.xml.rels><?xml version="1.0" encoding="UTF-8"?>
<Relationships xmlns="http://schemas.openxmlformats.org/package/2006/relationships"><Relationship Id="rId2" Type="http://schemas.openxmlformats.org/officeDocument/2006/relationships/notesSlide" Target="../notesSlides/notesSlide69.xml"></Relationship><Relationship Id="rId3" Type="http://schemas.openxmlformats.org/officeDocument/2006/relationships/image" Target="../media/image62.png"></Relationship><Relationship Id="rId4" Type="http://schemas.openxmlformats.org/officeDocument/2006/relationships/slideLayout" Target="../slideLayouts/slideLayout232.xml"></Relationship></Relationships>
</file>

<file path=ppt/slides/_rels/slide7.xml.rels><?xml version="1.0" encoding="UTF-8"?>
<Relationships xmlns="http://schemas.openxmlformats.org/package/2006/relationships"><Relationship Id="rId1" Type="http://schemas.openxmlformats.org/officeDocument/2006/relationships/slideLayout" Target="../slideLayouts/slideLayout342.xml"></Relationship><Relationship Id="rId2" Type="http://schemas.openxmlformats.org/officeDocument/2006/relationships/image" Target="../media/fImage493964513560.jpeg"></Relationship></Relationships>
</file>

<file path=ppt/slides/_rels/slide70.xml.rels><?xml version="1.0" encoding="UTF-8"?>
<Relationships xmlns="http://schemas.openxmlformats.org/package/2006/relationships"><Relationship Id="rId2" Type="http://schemas.openxmlformats.org/officeDocument/2006/relationships/notesSlide" Target="../notesSlides/notesSlide70.xml"></Relationship><Relationship Id="rId3" Type="http://schemas.openxmlformats.org/officeDocument/2006/relationships/image" Target="../media/image68.png"></Relationship><Relationship Id="rId4" Type="http://schemas.openxmlformats.org/officeDocument/2006/relationships/slideLayout" Target="../slideLayouts/slideLayout243.xml"></Relationship></Relationships>
</file>

<file path=ppt/slides/_rels/slide71.xml.rels><?xml version="1.0" encoding="UTF-8"?>
<Relationships xmlns="http://schemas.openxmlformats.org/package/2006/relationships"><Relationship Id="rId2" Type="http://schemas.openxmlformats.org/officeDocument/2006/relationships/notesSlide" Target="../notesSlides/notesSlide71.xml"></Relationship><Relationship Id="rId3" Type="http://schemas.openxmlformats.org/officeDocument/2006/relationships/image" Target="../media/image89.png"></Relationship><Relationship Id="rId4" Type="http://schemas.openxmlformats.org/officeDocument/2006/relationships/slideLayout" Target="../slideLayouts/slideLayout243.xml"></Relationship></Relationships>
</file>

<file path=ppt/slides/_rels/slide72.xml.rels><?xml version="1.0" encoding="UTF-8"?>
<Relationships xmlns="http://schemas.openxmlformats.org/package/2006/relationships"><Relationship Id="rId2" Type="http://schemas.openxmlformats.org/officeDocument/2006/relationships/notesSlide" Target="../notesSlides/notesSlide72.xml"></Relationship><Relationship Id="rId3" Type="http://schemas.openxmlformats.org/officeDocument/2006/relationships/image" Target="../media/image67.png"></Relationship><Relationship Id="rId4" Type="http://schemas.openxmlformats.org/officeDocument/2006/relationships/slideLayout" Target="../slideLayouts/slideLayout243.xml"></Relationship></Relationships>
</file>

<file path=ppt/slides/_rels/slide73.xml.rels><?xml version="1.0" encoding="UTF-8"?>
<Relationships xmlns="http://schemas.openxmlformats.org/package/2006/relationships"><Relationship Id="rId2" Type="http://schemas.openxmlformats.org/officeDocument/2006/relationships/notesSlide" Target="../notesSlides/notesSlide73.xml"></Relationship><Relationship Id="rId3" Type="http://schemas.openxmlformats.org/officeDocument/2006/relationships/image" Target="../media/image65.png"></Relationship><Relationship Id="rId4" Type="http://schemas.openxmlformats.org/officeDocument/2006/relationships/slideLayout" Target="../slideLayouts/slideLayout243.xml"></Relationship></Relationships>
</file>

<file path=ppt/slides/_rels/slide74.xml.rels><?xml version="1.0" encoding="UTF-8"?>
<Relationships xmlns="http://schemas.openxmlformats.org/package/2006/relationships"><Relationship Id="rId2" Type="http://schemas.openxmlformats.org/officeDocument/2006/relationships/notesSlide" Target="../notesSlides/notesSlide74.xml"></Relationship><Relationship Id="rId3" Type="http://schemas.openxmlformats.org/officeDocument/2006/relationships/image" Target="../media/image64.png"></Relationship><Relationship Id="rId4" Type="http://schemas.openxmlformats.org/officeDocument/2006/relationships/slideLayout" Target="../slideLayouts/slideLayout243.xml"></Relationship></Relationships>
</file>

<file path=ppt/slides/_rels/slide75.xml.rels><?xml version="1.0" encoding="UTF-8"?>
<Relationships xmlns="http://schemas.openxmlformats.org/package/2006/relationships"><Relationship Id="rId2" Type="http://schemas.openxmlformats.org/officeDocument/2006/relationships/notesSlide" Target="../notesSlides/notesSlide75.xml"></Relationship><Relationship Id="rId3" Type="http://schemas.openxmlformats.org/officeDocument/2006/relationships/image" Target="../media/image63.png"></Relationship><Relationship Id="rId4" Type="http://schemas.openxmlformats.org/officeDocument/2006/relationships/slideLayout" Target="../slideLayouts/slideLayout243.xml"></Relationship></Relationships>
</file>

<file path=ppt/slides/_rels/slide76.xml.rels><?xml version="1.0" encoding="UTF-8"?>
<Relationships xmlns="http://schemas.openxmlformats.org/package/2006/relationships"><Relationship Id="rId2" Type="http://schemas.openxmlformats.org/officeDocument/2006/relationships/notesSlide" Target="../notesSlides/notesSlide76.xml"></Relationship><Relationship Id="rId3" Type="http://schemas.openxmlformats.org/officeDocument/2006/relationships/image" Target="../media/image72.png"></Relationship><Relationship Id="rId4" Type="http://schemas.openxmlformats.org/officeDocument/2006/relationships/slideLayout" Target="../slideLayouts/slideLayout243.xml"></Relationship></Relationships>
</file>

<file path=ppt/slides/_rels/slide77.xml.rels><?xml version="1.0" encoding="UTF-8"?>
<Relationships xmlns="http://schemas.openxmlformats.org/package/2006/relationships"><Relationship Id="rId2" Type="http://schemas.openxmlformats.org/officeDocument/2006/relationships/notesSlide" Target="../notesSlides/notesSlide77.xml"></Relationship><Relationship Id="rId3" Type="http://schemas.openxmlformats.org/officeDocument/2006/relationships/image" Target="../media/image70.png"></Relationship><Relationship Id="rId4" Type="http://schemas.openxmlformats.org/officeDocument/2006/relationships/slideLayout" Target="../slideLayouts/slideLayout243.xml"></Relationship></Relationships>
</file>

<file path=ppt/slides/_rels/slide78.xml.rels><?xml version="1.0" encoding="UTF-8"?>
<Relationships xmlns="http://schemas.openxmlformats.org/package/2006/relationships"><Relationship Id="rId2" Type="http://schemas.openxmlformats.org/officeDocument/2006/relationships/notesSlide" Target="../notesSlides/notesSlide78.xml"></Relationship><Relationship Id="rId3" Type="http://schemas.openxmlformats.org/officeDocument/2006/relationships/image" Target="../media/image75.png"></Relationship><Relationship Id="rId4" Type="http://schemas.openxmlformats.org/officeDocument/2006/relationships/slideLayout" Target="../slideLayouts/slideLayout243.xml"></Relationship></Relationships>
</file>

<file path=ppt/slides/_rels/slide79.xml.rels><?xml version="1.0" encoding="UTF-8"?>
<Relationships xmlns="http://schemas.openxmlformats.org/package/2006/relationships"><Relationship Id="rId2" Type="http://schemas.openxmlformats.org/officeDocument/2006/relationships/notesSlide" Target="../notesSlides/notesSlide79.xml"></Relationship><Relationship Id="rId3" Type="http://schemas.openxmlformats.org/officeDocument/2006/relationships/image" Target="../media/image83.png"></Relationship><Relationship Id="rId4" Type="http://schemas.openxmlformats.org/officeDocument/2006/relationships/slideLayout" Target="../slideLayouts/slideLayout243.xml"></Relationship></Relationships>
</file>

<file path=ppt/slides/_rels/slide8.xml.rels><?xml version="1.0" encoding="UTF-8"?>
<Relationships xmlns="http://schemas.openxmlformats.org/package/2006/relationships"><Relationship Id="rId1" Type="http://schemas.openxmlformats.org/officeDocument/2006/relationships/slideLayout" Target="../slideLayouts/slideLayout342.xml"></Relationship><Relationship Id="rId2" Type="http://schemas.openxmlformats.org/officeDocument/2006/relationships/image" Target="../media/fImage5173245189769.jpeg"></Relationship></Relationships>
</file>

<file path=ppt/slides/_rels/slide80.xml.rels><?xml version="1.0" encoding="UTF-8"?>
<Relationships xmlns="http://schemas.openxmlformats.org/package/2006/relationships"><Relationship Id="rId2" Type="http://schemas.openxmlformats.org/officeDocument/2006/relationships/notesSlide" Target="../notesSlides/notesSlide80.xml"></Relationship><Relationship Id="rId3" Type="http://schemas.openxmlformats.org/officeDocument/2006/relationships/image" Target="../media/image71.png"></Relationship><Relationship Id="rId4" Type="http://schemas.openxmlformats.org/officeDocument/2006/relationships/slideLayout" Target="../slideLayouts/slideLayout243.xml"></Relationship></Relationships>
</file>

<file path=ppt/slides/_rels/slide81.xml.rels><?xml version="1.0" encoding="UTF-8"?>
<Relationships xmlns="http://schemas.openxmlformats.org/package/2006/relationships"><Relationship Id="rId2" Type="http://schemas.openxmlformats.org/officeDocument/2006/relationships/notesSlide" Target="../notesSlides/notesSlide81.xml"></Relationship><Relationship Id="rId3" Type="http://schemas.openxmlformats.org/officeDocument/2006/relationships/image" Target="../media/image80.png"></Relationship><Relationship Id="rId4" Type="http://schemas.openxmlformats.org/officeDocument/2006/relationships/slideLayout" Target="../slideLayouts/slideLayout243.xml"></Relationship></Relationships>
</file>

<file path=ppt/slides/_rels/slide82.xml.rels><?xml version="1.0" encoding="UTF-8"?>
<Relationships xmlns="http://schemas.openxmlformats.org/package/2006/relationships"><Relationship Id="rId2" Type="http://schemas.openxmlformats.org/officeDocument/2006/relationships/notesSlide" Target="../notesSlides/notesSlide82.xml"></Relationship><Relationship Id="rId3" Type="http://schemas.openxmlformats.org/officeDocument/2006/relationships/image" Target="../media/image69.png"></Relationship><Relationship Id="rId4" Type="http://schemas.openxmlformats.org/officeDocument/2006/relationships/slideLayout" Target="../slideLayouts/slideLayout243.xml"></Relationship></Relationships>
</file>

<file path=ppt/slides/_rels/slide83.xml.rels><?xml version="1.0" encoding="UTF-8"?>
<Relationships xmlns="http://schemas.openxmlformats.org/package/2006/relationships"><Relationship Id="rId2" Type="http://schemas.openxmlformats.org/officeDocument/2006/relationships/notesSlide" Target="../notesSlides/notesSlide83.xml"></Relationship><Relationship Id="rId3" Type="http://schemas.openxmlformats.org/officeDocument/2006/relationships/image" Target="../media/image74.png"></Relationship><Relationship Id="rId4" Type="http://schemas.openxmlformats.org/officeDocument/2006/relationships/slideLayout" Target="../slideLayouts/slideLayout243.xml"></Relationship></Relationships>
</file>

<file path=ppt/slides/_rels/slide84.xml.rels><?xml version="1.0" encoding="UTF-8"?>
<Relationships xmlns="http://schemas.openxmlformats.org/package/2006/relationships"><Relationship Id="rId2" Type="http://schemas.openxmlformats.org/officeDocument/2006/relationships/notesSlide" Target="../notesSlides/notesSlide84.xml"></Relationship><Relationship Id="rId3" Type="http://schemas.openxmlformats.org/officeDocument/2006/relationships/image" Target="../media/image91.png"></Relationship><Relationship Id="rId4" Type="http://schemas.openxmlformats.org/officeDocument/2006/relationships/slideLayout" Target="../slideLayouts/slideLayout243.xml"></Relationship></Relationships>
</file>

<file path=ppt/slides/_rels/slide85.xml.rels><?xml version="1.0" encoding="UTF-8"?>
<Relationships xmlns="http://schemas.openxmlformats.org/package/2006/relationships"><Relationship Id="rId2" Type="http://schemas.openxmlformats.org/officeDocument/2006/relationships/notesSlide" Target="../notesSlides/notesSlide85.xml"></Relationship><Relationship Id="rId3" Type="http://schemas.openxmlformats.org/officeDocument/2006/relationships/image" Target="../media/image78.png"></Relationship><Relationship Id="rId4" Type="http://schemas.openxmlformats.org/officeDocument/2006/relationships/slideLayout" Target="../slideLayouts/slideLayout243.xml"></Relationship></Relationships>
</file>

<file path=ppt/slides/_rels/slide86.xml.rels><?xml version="1.0" encoding="UTF-8"?>
<Relationships xmlns="http://schemas.openxmlformats.org/package/2006/relationships"><Relationship Id="rId2" Type="http://schemas.openxmlformats.org/officeDocument/2006/relationships/notesSlide" Target="../notesSlides/notesSlide86.xml"></Relationship><Relationship Id="rId3" Type="http://schemas.openxmlformats.org/officeDocument/2006/relationships/image" Target="../media/image79.png"></Relationship><Relationship Id="rId4" Type="http://schemas.openxmlformats.org/officeDocument/2006/relationships/slideLayout" Target="../slideLayouts/slideLayout243.xml"></Relationship></Relationships>
</file>

<file path=ppt/slides/_rels/slide87.xml.rels><?xml version="1.0" encoding="UTF-8"?>
<Relationships xmlns="http://schemas.openxmlformats.org/package/2006/relationships"><Relationship Id="rId2" Type="http://schemas.openxmlformats.org/officeDocument/2006/relationships/notesSlide" Target="../notesSlides/notesSlide87.xml"></Relationship><Relationship Id="rId3" Type="http://schemas.openxmlformats.org/officeDocument/2006/relationships/image" Target="../media/image77.png"></Relationship><Relationship Id="rId4" Type="http://schemas.openxmlformats.org/officeDocument/2006/relationships/slideLayout" Target="../slideLayouts/slideLayout243.xml"></Relationship></Relationships>
</file>

<file path=ppt/slides/_rels/slide88.xml.rels><?xml version="1.0" encoding="UTF-8"?>
<Relationships xmlns="http://schemas.openxmlformats.org/package/2006/relationships"><Relationship Id="rId2" Type="http://schemas.openxmlformats.org/officeDocument/2006/relationships/notesSlide" Target="../notesSlides/notesSlide88.xml"></Relationship><Relationship Id="rId3" Type="http://schemas.openxmlformats.org/officeDocument/2006/relationships/image" Target="../media/image76.png"></Relationship><Relationship Id="rId4" Type="http://schemas.openxmlformats.org/officeDocument/2006/relationships/slideLayout" Target="../slideLayouts/slideLayout243.xml"></Relationship></Relationships>
</file>

<file path=ppt/slides/_rels/slide89.xml.rels><?xml version="1.0" encoding="UTF-8"?>
<Relationships xmlns="http://schemas.openxmlformats.org/package/2006/relationships"><Relationship Id="rId2" Type="http://schemas.openxmlformats.org/officeDocument/2006/relationships/notesSlide" Target="../notesSlides/notesSlide89.xml"></Relationship><Relationship Id="rId3" Type="http://schemas.openxmlformats.org/officeDocument/2006/relationships/image" Target="../media/image81.png"></Relationship><Relationship Id="rId4" Type="http://schemas.openxmlformats.org/officeDocument/2006/relationships/slideLayout" Target="../slideLayouts/slideLayout243.xml"></Relationship></Relationships>
</file>

<file path=ppt/slides/_rels/slide9.xml.rels><?xml version="1.0" encoding="UTF-8"?>
<Relationships xmlns="http://schemas.openxmlformats.org/package/2006/relationships"><Relationship Id="rId1" Type="http://schemas.openxmlformats.org/officeDocument/2006/relationships/slideLayout" Target="../slideLayouts/slideLayout353.xml"></Relationship><Relationship Id="rId2" Type="http://schemas.openxmlformats.org/officeDocument/2006/relationships/image" Target="../media/fImage6480245236878.jpeg"></Relationship></Relationships>
</file>

<file path=ppt/slides/_rels/slide90.xml.rels><?xml version="1.0" encoding="UTF-8"?>
<Relationships xmlns="http://schemas.openxmlformats.org/package/2006/relationships"><Relationship Id="rId2" Type="http://schemas.openxmlformats.org/officeDocument/2006/relationships/notesSlide" Target="../notesSlides/notesSlide90.xml"></Relationship><Relationship Id="rId3" Type="http://schemas.openxmlformats.org/officeDocument/2006/relationships/image" Target="../media/image82.png"></Relationship><Relationship Id="rId4" Type="http://schemas.openxmlformats.org/officeDocument/2006/relationships/slideLayout" Target="../slideLayouts/slideLayout243.xml"></Relationship></Relationships>
</file>

<file path=ppt/slides/_rels/slide91.xml.rels><?xml version="1.0" encoding="UTF-8"?>
<Relationships xmlns="http://schemas.openxmlformats.org/package/2006/relationships"><Relationship Id="rId2" Type="http://schemas.openxmlformats.org/officeDocument/2006/relationships/notesSlide" Target="../notesSlides/notesSlide91.xml"></Relationship><Relationship Id="rId3" Type="http://schemas.openxmlformats.org/officeDocument/2006/relationships/image" Target="../media/image90.png"></Relationship><Relationship Id="rId4" Type="http://schemas.openxmlformats.org/officeDocument/2006/relationships/slideLayout" Target="../slideLayouts/slideLayout243.xml"></Relationship></Relationships>
</file>

<file path=ppt/slides/_rels/slide92.xml.rels><?xml version="1.0" encoding="UTF-8"?>
<Relationships xmlns="http://schemas.openxmlformats.org/package/2006/relationships"><Relationship Id="rId2" Type="http://schemas.openxmlformats.org/officeDocument/2006/relationships/notesSlide" Target="../notesSlides/notesSlide92.xml"></Relationship><Relationship Id="rId3" Type="http://schemas.openxmlformats.org/officeDocument/2006/relationships/image" Target="../media/image86.png"></Relationship><Relationship Id="rId4" Type="http://schemas.openxmlformats.org/officeDocument/2006/relationships/slideLayout" Target="../slideLayouts/slideLayout243.xml"></Relationship></Relationships>
</file>

<file path=ppt/slides/_rels/slide93.xml.rels><?xml version="1.0" encoding="UTF-8"?>
<Relationships xmlns="http://schemas.openxmlformats.org/package/2006/relationships"><Relationship Id="rId2" Type="http://schemas.openxmlformats.org/officeDocument/2006/relationships/notesSlide" Target="../notesSlides/notesSlide93.xml"></Relationship><Relationship Id="rId3" Type="http://schemas.openxmlformats.org/officeDocument/2006/relationships/image" Target="../media/image88.png"></Relationship><Relationship Id="rId4" Type="http://schemas.openxmlformats.org/officeDocument/2006/relationships/slideLayout" Target="../slideLayouts/slideLayout243.xml"></Relationship></Relationships>
</file>

<file path=ppt/slides/_rels/slide94.xml.rels><?xml version="1.0" encoding="UTF-8"?>
<Relationships xmlns="http://schemas.openxmlformats.org/package/2006/relationships"><Relationship Id="rId2" Type="http://schemas.openxmlformats.org/officeDocument/2006/relationships/notesSlide" Target="../notesSlides/notesSlide94.xml"></Relationship><Relationship Id="rId3" Type="http://schemas.openxmlformats.org/officeDocument/2006/relationships/image" Target="../media/image95.png"></Relationship><Relationship Id="rId4" Type="http://schemas.openxmlformats.org/officeDocument/2006/relationships/slideLayout" Target="../slideLayouts/slideLayout243.xml"></Relationship></Relationships>
</file>

<file path=ppt/slides/_rels/slide95.xml.rels><?xml version="1.0" encoding="UTF-8"?>
<Relationships xmlns="http://schemas.openxmlformats.org/package/2006/relationships"><Relationship Id="rId2" Type="http://schemas.openxmlformats.org/officeDocument/2006/relationships/notesSlide" Target="../notesSlides/notesSlide95.xml"></Relationship><Relationship Id="rId3" Type="http://schemas.openxmlformats.org/officeDocument/2006/relationships/image" Target="../media/image127.png"></Relationship><Relationship Id="rId4" Type="http://schemas.openxmlformats.org/officeDocument/2006/relationships/slideLayout" Target="../slideLayouts/slideLayout243.xml"></Relationship></Relationships>
</file>

<file path=ppt/slides/_rels/slide96.xml.rels><?xml version="1.0" encoding="UTF-8"?>
<Relationships xmlns="http://schemas.openxmlformats.org/package/2006/relationships"><Relationship Id="rId2" Type="http://schemas.openxmlformats.org/officeDocument/2006/relationships/notesSlide" Target="../notesSlides/notesSlide96.xml"></Relationship><Relationship Id="rId3" Type="http://schemas.openxmlformats.org/officeDocument/2006/relationships/image" Target="../media/image85.png"></Relationship><Relationship Id="rId4" Type="http://schemas.openxmlformats.org/officeDocument/2006/relationships/slideLayout" Target="../slideLayouts/slideLayout243.xml"></Relationship></Relationships>
</file>

<file path=ppt/slides/_rels/slide97.xml.rels><?xml version="1.0" encoding="UTF-8"?>
<Relationships xmlns="http://schemas.openxmlformats.org/package/2006/relationships"><Relationship Id="rId2" Type="http://schemas.openxmlformats.org/officeDocument/2006/relationships/notesSlide" Target="../notesSlides/notesSlide97.xml"></Relationship><Relationship Id="rId3" Type="http://schemas.openxmlformats.org/officeDocument/2006/relationships/image" Target="../media/image84.png"></Relationship><Relationship Id="rId4" Type="http://schemas.openxmlformats.org/officeDocument/2006/relationships/slideLayout" Target="../slideLayouts/slideLayout243.xml"></Relationship></Relationships>
</file>

<file path=ppt/slides/_rels/slide98.xml.rels><?xml version="1.0" encoding="UTF-8"?>
<Relationships xmlns="http://schemas.openxmlformats.org/package/2006/relationships"><Relationship Id="rId2" Type="http://schemas.openxmlformats.org/officeDocument/2006/relationships/notesSlide" Target="../notesSlides/notesSlide98.xml"></Relationship><Relationship Id="rId3" Type="http://schemas.openxmlformats.org/officeDocument/2006/relationships/image" Target="../media/image87.png"></Relationship><Relationship Id="rId4" Type="http://schemas.openxmlformats.org/officeDocument/2006/relationships/slideLayout" Target="../slideLayouts/slideLayout243.xml"></Relationship></Relationships>
</file>

<file path=ppt/slides/_rels/slide99.xml.rels><?xml version="1.0" encoding="UTF-8"?>
<Relationships xmlns="http://schemas.openxmlformats.org/package/2006/relationships"><Relationship Id="rId2" Type="http://schemas.openxmlformats.org/officeDocument/2006/relationships/notesSlide" Target="../notesSlides/notesSlide99.xml"></Relationship><Relationship Id="rId3" Type="http://schemas.openxmlformats.org/officeDocument/2006/relationships/image" Target="../media/image96.png"></Relationship><Relationship Id="rId4" Type="http://schemas.openxmlformats.org/officeDocument/2006/relationships/slideLayout" Target="../slideLayouts/slideLayout243.xml"></Relationship></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pic>
        <p:nvPicPr>
          <p:cNvPr id="2188" name="Google Shape;2188;p1"/>
          <p:cNvPicPr preferRelativeResize="0"/>
          <p:nvPr/>
        </p:nvPicPr>
        <p:blipFill rotWithShape="1">
          <a:blip r:embed="rId3">
            <a:alphaModFix/>
          </a:blip>
          <a:srcRect b="0" l="0" r="0" t="0"/>
          <a:stretch/>
        </p:blipFill>
        <p:spPr>
          <a:xfrm>
            <a:off x="0" y="4876800"/>
            <a:ext cx="9144635" cy="1981835"/>
          </a:xfrm>
          <a:prstGeom prst="rect">
            <a:avLst/>
          </a:prstGeom>
          <a:noFill/>
          <a:ln>
            <a:noFill/>
          </a:ln>
        </p:spPr>
      </p:pic>
      <p:sp>
        <p:nvSpPr>
          <p:cNvPr id="2189" name="Google Shape;2189;p1"/>
          <p:cNvSpPr txBox="1"/>
          <p:nvPr/>
        </p:nvSpPr>
        <p:spPr>
          <a:xfrm>
            <a:off x="641350" y="609600"/>
            <a:ext cx="2857500" cy="4349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chemeClr val="dk1"/>
              </a:solidFill>
              <a:latin typeface="Gulim"/>
              <a:ea typeface="Gulim"/>
              <a:cs typeface="Gulim"/>
              <a:sym typeface="Gulim"/>
            </a:endParaRPr>
          </a:p>
        </p:txBody>
      </p:sp>
      <p:sp>
        <p:nvSpPr>
          <p:cNvPr id="2190" name="Google Shape;2190;p1"/>
          <p:cNvSpPr txBox="1"/>
          <p:nvPr/>
        </p:nvSpPr>
        <p:spPr>
          <a:xfrm>
            <a:off x="92710" y="2420620"/>
            <a:ext cx="7421880" cy="859155"/>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Gulim"/>
              <a:buNone/>
            </a:pPr>
            <a:r>
              <a:rPr b="0" i="0" lang="ko-KR" sz="1800" u="none" cap="none" strike="noStrike">
                <a:solidFill>
                  <a:schemeClr val="dk1"/>
                </a:solidFill>
                <a:latin typeface="Gulim"/>
                <a:ea typeface="Gulim"/>
                <a:cs typeface="Gulim"/>
                <a:sym typeface="Gulim"/>
              </a:rPr>
              <a:t>            - </a:t>
            </a:r>
            <a:r>
              <a:rPr lang="ko-KR" sz="1800">
                <a:solidFill>
                  <a:schemeClr val="dk1"/>
                </a:solidFill>
                <a:latin typeface="Gulim"/>
                <a:ea typeface="Gulim"/>
                <a:cs typeface="Gulim"/>
                <a:sym typeface="Gulim"/>
              </a:rPr>
              <a:t>KAPMaS</a:t>
            </a:r>
            <a:endParaRPr b="0" i="0" sz="1800" u="none" cap="none" strike="noStrike">
              <a:solidFill>
                <a:schemeClr val="dk1"/>
              </a:solidFill>
              <a:latin typeface="Gulim"/>
              <a:ea typeface="Gulim"/>
              <a:cs typeface="Gulim"/>
              <a:sym typeface="Gulim"/>
            </a:endParaRPr>
          </a:p>
        </p:txBody>
      </p:sp>
      <p:sp>
        <p:nvSpPr>
          <p:cNvPr id="2191" name="Google Shape;2191;p1"/>
          <p:cNvSpPr txBox="1"/>
          <p:nvPr/>
        </p:nvSpPr>
        <p:spPr>
          <a:xfrm>
            <a:off x="395605" y="836930"/>
            <a:ext cx="6270625" cy="116332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600"/>
              <a:buFont typeface="Batang"/>
              <a:buNone/>
            </a:pPr>
            <a:r>
              <a:rPr b="0" i="0" lang="ko-KR" sz="2600" u="none" cap="none" strike="noStrike">
                <a:solidFill>
                  <a:srgbClr val="000000"/>
                </a:solidFill>
                <a:latin typeface="Batang"/>
                <a:ea typeface="Batang"/>
                <a:cs typeface="Batang"/>
                <a:sym typeface="Batang"/>
              </a:rPr>
              <a:t>화면정의서</a:t>
            </a:r>
            <a:endParaRPr b="0" i="0" sz="600" u="none" cap="none" strike="noStrike">
              <a:solidFill>
                <a:schemeClr val="dk1"/>
              </a:solidFill>
              <a:latin typeface="Gulim"/>
              <a:ea typeface="Gulim"/>
              <a:cs typeface="Gulim"/>
              <a:sym typeface="Gulim"/>
            </a:endParaRPr>
          </a:p>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chemeClr val="dk1"/>
              </a:solidFill>
              <a:latin typeface="Gulim"/>
              <a:ea typeface="Gulim"/>
              <a:cs typeface="Gulim"/>
              <a:sym typeface="Gulim"/>
            </a:endParaRPr>
          </a:p>
        </p:txBody>
      </p:sp>
      <p:sp>
        <p:nvSpPr>
          <p:cNvPr id="2192" name="Google Shape;2192;p1"/>
          <p:cNvSpPr txBox="1"/>
          <p:nvPr/>
        </p:nvSpPr>
        <p:spPr>
          <a:xfrm>
            <a:off x="6464300" y="4293235"/>
            <a:ext cx="2566035" cy="355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chemeClr val="dk1"/>
              </a:solidFill>
              <a:latin typeface="Gulim"/>
              <a:ea typeface="Gulim"/>
              <a:cs typeface="Gulim"/>
              <a:sym typeface="Gulim"/>
            </a:endParaRPr>
          </a:p>
        </p:txBody>
      </p:sp>
      <p:sp>
        <p:nvSpPr>
          <p:cNvPr id="2193" name="Google Shape;2193;p1"/>
          <p:cNvSpPr txBox="1"/>
          <p:nvPr/>
        </p:nvSpPr>
        <p:spPr>
          <a:xfrm>
            <a:off x="3136900" y="9674225"/>
            <a:ext cx="3327400" cy="2063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ko-KR" sz="700" u="none" cap="none" strike="noStrike">
                <a:solidFill>
                  <a:schemeClr val="dk1"/>
                </a:solidFill>
                <a:latin typeface="Arial"/>
                <a:ea typeface="Arial"/>
                <a:cs typeface="Arial"/>
                <a:sym typeface="Arial"/>
              </a:rPr>
              <a:t>Copyright ⓒ 2012ATIT Co., Ltd. All rights reserved </a:t>
            </a:r>
            <a:endParaRPr b="0" i="0" sz="1800" u="none" cap="none" strike="noStrike">
              <a:solidFill>
                <a:schemeClr val="dk1"/>
              </a:solidFill>
              <a:latin typeface="Gulim"/>
              <a:ea typeface="Gulim"/>
              <a:cs typeface="Gulim"/>
              <a:sym typeface="Gulim"/>
            </a:endParaRPr>
          </a:p>
        </p:txBody>
      </p:sp>
      <p:cxnSp>
        <p:nvCxnSpPr>
          <p:cNvPr id="2194" name="Google Shape;2194;p1"/>
          <p:cNvCxnSpPr/>
          <p:nvPr/>
        </p:nvCxnSpPr>
        <p:spPr>
          <a:xfrm>
            <a:off x="69850" y="609600"/>
            <a:ext cx="7310755" cy="0"/>
          </a:xfrm>
          <a:prstGeom prst="straightConnector1">
            <a:avLst/>
          </a:prstGeom>
          <a:noFill/>
          <a:ln cap="rnd" cmpd="sng" w="9525">
            <a:solidFill>
              <a:srgbClr val="000000"/>
            </a:solidFill>
            <a:prstDash val="dot"/>
            <a:round/>
            <a:headEnd len="med" w="med" type="none"/>
            <a:tailEnd len="med" w="med" type="none"/>
          </a:ln>
        </p:spPr>
      </p:cxnSp>
      <p:cxnSp>
        <p:nvCxnSpPr>
          <p:cNvPr id="2195" name="Google Shape;2195;p1"/>
          <p:cNvCxnSpPr/>
          <p:nvPr/>
        </p:nvCxnSpPr>
        <p:spPr>
          <a:xfrm>
            <a:off x="-2540" y="2251710"/>
            <a:ext cx="7310755" cy="0"/>
          </a:xfrm>
          <a:prstGeom prst="straightConnector1">
            <a:avLst/>
          </a:prstGeom>
          <a:noFill/>
          <a:ln cap="rnd" cmpd="sng" w="9525">
            <a:solidFill>
              <a:srgbClr val="000000"/>
            </a:solidFill>
            <a:prstDash val="dot"/>
            <a:round/>
            <a:headEnd len="med" w="med" type="none"/>
            <a:tailEnd len="med" w="med" type="none"/>
          </a:ln>
        </p:spPr>
      </p:cxnSp>
      <p:cxnSp>
        <p:nvCxnSpPr>
          <p:cNvPr id="2196" name="Google Shape;2196;p1"/>
          <p:cNvCxnSpPr/>
          <p:nvPr/>
        </p:nvCxnSpPr>
        <p:spPr>
          <a:xfrm>
            <a:off x="57150" y="3510915"/>
            <a:ext cx="7308850" cy="0"/>
          </a:xfrm>
          <a:prstGeom prst="straightConnector1">
            <a:avLst/>
          </a:prstGeom>
          <a:noFill/>
          <a:ln cap="rnd" cmpd="sng" w="9525">
            <a:solidFill>
              <a:srgbClr val="000000"/>
            </a:solidFill>
            <a:prstDash val="dot"/>
            <a:round/>
            <a:headEnd len="med" w="med" type="none"/>
            <a:tailEnd len="med" w="med" type="none"/>
          </a:ln>
        </p:spPr>
      </p:cxnSp>
      <p:sp>
        <p:nvSpPr>
          <p:cNvPr id="2197" name="Google Shape;2197;p1"/>
          <p:cNvSpPr/>
          <p:nvPr/>
        </p:nvSpPr>
        <p:spPr>
          <a:xfrm>
            <a:off x="152400" y="152400"/>
            <a:ext cx="9144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98" name="Google Shape;2198;p1"/>
          <p:cNvSpPr/>
          <p:nvPr/>
        </p:nvSpPr>
        <p:spPr>
          <a:xfrm>
            <a:off x="152400" y="609600"/>
            <a:ext cx="9144000" cy="5524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600"/>
              <a:buFont typeface="Gulim"/>
              <a:buNone/>
            </a:pPr>
            <a:br>
              <a:rPr b="0" i="0" lang="ko-KR" sz="600" u="none" cap="none" strike="noStrike">
                <a:solidFill>
                  <a:schemeClr val="dk1"/>
                </a:solidFill>
                <a:latin typeface="Gulim"/>
                <a:ea typeface="Gulim"/>
                <a:cs typeface="Gulim"/>
                <a:sym typeface="Gulim"/>
              </a:rPr>
            </a:br>
            <a:endParaRPr b="0" i="0" sz="1800" u="none" cap="none" strike="noStrike">
              <a:solidFill>
                <a:schemeClr val="dk1"/>
              </a:solidFill>
              <a:latin typeface="Gulim"/>
              <a:ea typeface="Gulim"/>
              <a:cs typeface="Gulim"/>
              <a:sym typeface="Gulim"/>
            </a:endParaRPr>
          </a:p>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chemeClr val="dk1"/>
              </a:solidFill>
              <a:latin typeface="Gulim"/>
              <a:ea typeface="Gulim"/>
              <a:cs typeface="Gulim"/>
              <a:sym typeface="Gulim"/>
            </a:endParaRPr>
          </a:p>
        </p:txBody>
      </p:sp>
      <p:sp>
        <p:nvSpPr>
          <p:cNvPr id="2199" name="Google Shape;2199;p1"/>
          <p:cNvSpPr/>
          <p:nvPr/>
        </p:nvSpPr>
        <p:spPr>
          <a:xfrm>
            <a:off x="152400" y="60960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chemeClr val="dk1"/>
              </a:solidFill>
              <a:latin typeface="Gulim"/>
              <a:ea typeface="Gulim"/>
              <a:cs typeface="Gulim"/>
              <a:sym typeface="Gulim"/>
            </a:endParaRPr>
          </a:p>
        </p:txBody>
      </p:sp>
      <p:sp>
        <p:nvSpPr>
          <p:cNvPr id="2200" name="Google Shape;2200;p1"/>
          <p:cNvSpPr/>
          <p:nvPr/>
        </p:nvSpPr>
        <p:spPr>
          <a:xfrm>
            <a:off x="152400" y="60960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chemeClr val="dk1"/>
              </a:solidFill>
              <a:latin typeface="Gulim"/>
              <a:ea typeface="Gulim"/>
              <a:cs typeface="Gulim"/>
              <a:sym typeface="Gulim"/>
            </a:endParaRPr>
          </a:p>
        </p:txBody>
      </p:sp>
      <p:graphicFrame>
        <p:nvGraphicFramePr>
          <p:cNvPr id="2201" name="Google Shape;2201;p1"/>
          <p:cNvGraphicFramePr/>
          <p:nvPr/>
        </p:nvGraphicFramePr>
        <p:xfrm>
          <a:off x="372745" y="5085080"/>
          <a:ext cx="3000000" cy="3000000"/>
        </p:xfrm>
        <a:graphic>
          <a:graphicData uri="http://schemas.openxmlformats.org/drawingml/2006/table">
            <a:tbl>
              <a:tblPr bandCol="1" bandRow="1" firstCol="1" firstRow="1" lastCol="1" lastRow="1">
                <a:noFill/>
                <a:tableStyleId>{C7B53758-3878-442A-B5CF-A7959DC1F55E}</a:tableStyleId>
              </a:tblPr>
              <a:tblGrid>
                <a:gridCol w="1363975"/>
                <a:gridCol w="2835275"/>
              </a:tblGrid>
              <a:tr h="456575">
                <a:tc>
                  <a:txBody>
                    <a:bodyPr/>
                    <a:lstStyle/>
                    <a:p>
                      <a:pPr indent="0" lvl="1" marL="0" marR="0" rtl="0" algn="ctr">
                        <a:spcBef>
                          <a:spcPts val="0"/>
                        </a:spcBef>
                        <a:spcAft>
                          <a:spcPts val="0"/>
                        </a:spcAft>
                        <a:buClr>
                          <a:schemeClr val="dk1"/>
                        </a:buClr>
                        <a:buSzPts val="900"/>
                        <a:buFont typeface="Malgun Gothic"/>
                        <a:buNone/>
                      </a:pPr>
                      <a:r>
                        <a:rPr b="1" lang="ko-KR" sz="900" u="none" cap="none" strike="noStrike">
                          <a:solidFill>
                            <a:schemeClr val="dk1"/>
                          </a:solidFill>
                          <a:latin typeface="Malgun Gothic"/>
                          <a:ea typeface="Malgun Gothic"/>
                          <a:cs typeface="Malgun Gothic"/>
                          <a:sym typeface="Malgun Gothic"/>
                        </a:rPr>
                        <a:t>문서관리번호</a:t>
                      </a:r>
                      <a:endParaRPr b="1" sz="900" u="none" cap="none" strike="noStrike">
                        <a:solidFill>
                          <a:schemeClr val="dk1"/>
                        </a:solidFill>
                        <a:latin typeface="Malgun Gothic"/>
                        <a:ea typeface="Malgun Gothic"/>
                        <a:cs typeface="Malgun Gothic"/>
                        <a:sym typeface="Malgun Gothic"/>
                      </a:endParaRPr>
                    </a:p>
                  </a:txBody>
                  <a:tcPr marT="0" marB="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chemeClr val="dk1"/>
                        </a:buClr>
                        <a:buSzPts val="900"/>
                        <a:buFont typeface="Malgun Gothic"/>
                        <a:buNone/>
                      </a:pPr>
                      <a:r>
                        <a:rPr b="1" lang="ko-KR" sz="900" u="none" cap="none" strike="noStrike">
                          <a:solidFill>
                            <a:schemeClr val="dk1"/>
                          </a:solidFill>
                          <a:latin typeface="Malgun Gothic"/>
                          <a:ea typeface="Malgun Gothic"/>
                          <a:cs typeface="Malgun Gothic"/>
                          <a:sym typeface="Malgun Gothic"/>
                        </a:rPr>
                        <a:t>DDIT-16-B12</a:t>
                      </a:r>
                      <a:endParaRPr b="1" sz="900" u="none" cap="none" strike="noStrike">
                        <a:solidFill>
                          <a:schemeClr val="dk1"/>
                        </a:solidFill>
                        <a:latin typeface="Malgun Gothic"/>
                        <a:ea typeface="Malgun Gothic"/>
                        <a:cs typeface="Malgun Gothic"/>
                        <a:sym typeface="Malgun Gothic"/>
                      </a:endParaRPr>
                    </a:p>
                  </a:txBody>
                  <a:tcPr marT="0" marB="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455925">
                <a:tc>
                  <a:txBody>
                    <a:bodyPr/>
                    <a:lstStyle/>
                    <a:p>
                      <a:pPr indent="0" lvl="1" marL="0" marR="0" rtl="0" algn="ctr">
                        <a:spcBef>
                          <a:spcPts val="0"/>
                        </a:spcBef>
                        <a:spcAft>
                          <a:spcPts val="0"/>
                        </a:spcAft>
                        <a:buClr>
                          <a:schemeClr val="dk1"/>
                        </a:buClr>
                        <a:buSzPts val="900"/>
                        <a:buFont typeface="Malgun Gothic"/>
                        <a:buNone/>
                      </a:pPr>
                      <a:r>
                        <a:rPr lang="ko-KR" sz="900" u="none" cap="none" strike="noStrike">
                          <a:solidFill>
                            <a:schemeClr val="dk1"/>
                          </a:solidFill>
                          <a:latin typeface="Malgun Gothic"/>
                          <a:ea typeface="Malgun Gothic"/>
                          <a:cs typeface="Malgun Gothic"/>
                          <a:sym typeface="Malgun Gothic"/>
                        </a:rPr>
                        <a:t>작   성   일</a:t>
                      </a:r>
                      <a:endParaRPr/>
                    </a:p>
                  </a:txBody>
                  <a:tcPr marT="0" marB="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chemeClr val="dk1"/>
                        </a:buClr>
                        <a:buSzPts val="900"/>
                        <a:buFont typeface="Malgun Gothic"/>
                        <a:buNone/>
                      </a:pPr>
                      <a:r>
                        <a:rPr lang="ko-KR" sz="900" u="none" cap="none" strike="noStrike">
                          <a:solidFill>
                            <a:schemeClr val="dk1"/>
                          </a:solidFill>
                          <a:latin typeface="Malgun Gothic"/>
                          <a:ea typeface="Malgun Gothic"/>
                          <a:cs typeface="Malgun Gothic"/>
                          <a:sym typeface="Malgun Gothic"/>
                        </a:rPr>
                        <a:t>2021.06..29</a:t>
                      </a:r>
                      <a:endParaRPr sz="900" u="none" cap="none" strike="noStrike">
                        <a:solidFill>
                          <a:schemeClr val="dk1"/>
                        </a:solidFill>
                        <a:latin typeface="Malgun Gothic"/>
                        <a:ea typeface="Malgun Gothic"/>
                        <a:cs typeface="Malgun Gothic"/>
                        <a:sym typeface="Malgun Gothic"/>
                      </a:endParaRPr>
                    </a:p>
                  </a:txBody>
                  <a:tcPr marT="0" marB="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455925">
                <a:tc>
                  <a:txBody>
                    <a:bodyPr/>
                    <a:lstStyle/>
                    <a:p>
                      <a:pPr indent="0" lvl="1" marL="0" marR="0" rtl="0" algn="ctr">
                        <a:spcBef>
                          <a:spcPts val="0"/>
                        </a:spcBef>
                        <a:spcAft>
                          <a:spcPts val="0"/>
                        </a:spcAft>
                        <a:buClr>
                          <a:schemeClr val="dk1"/>
                        </a:buClr>
                        <a:buSzPts val="900"/>
                        <a:buFont typeface="Malgun Gothic"/>
                        <a:buNone/>
                      </a:pPr>
                      <a:r>
                        <a:rPr lang="ko-KR" sz="900" u="none" cap="none" strike="noStrike">
                          <a:solidFill>
                            <a:schemeClr val="dk1"/>
                          </a:solidFill>
                          <a:latin typeface="Malgun Gothic"/>
                          <a:ea typeface="Malgun Gothic"/>
                          <a:cs typeface="Malgun Gothic"/>
                          <a:sym typeface="Malgun Gothic"/>
                        </a:rPr>
                        <a:t>보      안</a:t>
                      </a:r>
                      <a:endParaRPr sz="900" u="none" cap="none" strike="noStrike">
                        <a:solidFill>
                          <a:schemeClr val="dk1"/>
                        </a:solidFill>
                        <a:latin typeface="Malgun Gothic"/>
                        <a:ea typeface="Malgun Gothic"/>
                        <a:cs typeface="Malgun Gothic"/>
                        <a:sym typeface="Malgun Gothic"/>
                      </a:endParaRPr>
                    </a:p>
                  </a:txBody>
                  <a:tcPr marT="0" marB="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chemeClr val="dk1"/>
                        </a:buClr>
                        <a:buSzPts val="900"/>
                        <a:buFont typeface="Malgun Gothic"/>
                        <a:buNone/>
                      </a:pPr>
                      <a:r>
                        <a:rPr lang="ko-KR" sz="900" u="none" cap="none" strike="noStrike">
                          <a:solidFill>
                            <a:schemeClr val="dk1"/>
                          </a:solidFill>
                          <a:latin typeface="Malgun Gothic"/>
                          <a:ea typeface="Malgun Gothic"/>
                          <a:cs typeface="Malgun Gothic"/>
                          <a:sym typeface="Malgun Gothic"/>
                        </a:rPr>
                        <a:t>일반</a:t>
                      </a:r>
                      <a:endParaRPr/>
                    </a:p>
                  </a:txBody>
                  <a:tcPr marT="0" marB="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 descr="C:/Users/PC-21/AppData/Roaming/PolarisOffice/ETemp/3140_9354416/fImage4997945333969.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7145" y="980440"/>
            <a:ext cx="6509385" cy="472376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프로젝트를 비활성화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프로젝트를 비활성화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비활성화 버튼을 누르면 확인하는 창이 나오고 확인을 누르면 비활성화가 진행된다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4248785" y="179641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sp>
        <p:nvSpPr>
          <p:cNvPr id="36" name="Rect 0"/>
          <p:cNvSpPr>
            <a:spLocks/>
          </p:cNvSpPr>
          <p:nvPr/>
        </p:nvSpPr>
        <p:spPr>
          <a:xfrm rot="0">
            <a:off x="1957070" y="179641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graphicFrame>
        <p:nvGraphicFramePr>
          <p:cNvPr id="39" name="Table 3"/>
          <p:cNvGraphicFramePr>
            <a:graphicFrameLocks noGrp="1"/>
          </p:cNvGraphicFramePr>
          <p:nvPr/>
        </p:nvGraphicFramePr>
        <p:xfrm>
          <a:off x="17780" y="5370830"/>
          <a:ext cx="6468110"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graphicFrame>
        <p:nvGraphicFramePr>
          <p:cNvPr id="3427" name="Google Shape;3427;p9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SS-62-03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관리 쪽지 발신 성공 알림 창</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428" name="Google Shape;3428;p95"/>
          <p:cNvPicPr preferRelativeResize="0"/>
          <p:nvPr/>
        </p:nvPicPr>
        <p:blipFill rotWithShape="1">
          <a:blip r:embed="rId3">
            <a:alphaModFix/>
          </a:blip>
          <a:srcRect b="0" l="0" r="0" t="0"/>
          <a:stretch/>
        </p:blipFill>
        <p:spPr>
          <a:xfrm>
            <a:off x="-1270" y="880745"/>
            <a:ext cx="6508750" cy="4837430"/>
          </a:xfrm>
          <a:prstGeom prst="rect">
            <a:avLst/>
          </a:prstGeom>
          <a:noFill/>
          <a:ln>
            <a:noFill/>
          </a:ln>
        </p:spPr>
      </p:pic>
      <p:sp>
        <p:nvSpPr>
          <p:cNvPr id="3429" name="Google Shape;3429;p95"/>
          <p:cNvSpPr/>
          <p:nvPr/>
        </p:nvSpPr>
        <p:spPr>
          <a:xfrm>
            <a:off x="4307205" y="15024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430" name="Google Shape;3430;p95"/>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User_id / m_title / m_content</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431" name="Google Shape;3431;p95"/>
          <p:cNvSpPr/>
          <p:nvPr/>
        </p:nvSpPr>
        <p:spPr>
          <a:xfrm>
            <a:off x="2276475" y="13608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432" name="Google Shape;3432;p95"/>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69977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39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0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0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7220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5533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전송 확인 버튼을 눌렸을 때 출력되는 알림창이다. 완료 버튼을 클릭하면 CoP관리 페이지로 새로고침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433" name="Google Shape;3433;p95"/>
          <p:cNvSpPr/>
          <p:nvPr/>
        </p:nvSpPr>
        <p:spPr>
          <a:xfrm>
            <a:off x="2838450" y="21088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434" name="Google Shape;3434;p95"/>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435" name="Google Shape;3435;p95"/>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436" name="Google Shape;3436;p95"/>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437" name="Google Shape;3437;p95"/>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438" name="Google Shape;3438;p95"/>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439" name="Google Shape;3439;p95"/>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440" name="Google Shape;3440;p95"/>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4" name="Shape 3444"/>
        <p:cNvGrpSpPr/>
        <p:nvPr/>
      </p:nvGrpSpPr>
      <p:grpSpPr>
        <a:xfrm>
          <a:off x="0" y="0"/>
          <a:ext cx="0" cy="0"/>
          <a:chOff x="0" y="0"/>
          <a:chExt cx="0" cy="0"/>
        </a:xfrm>
      </p:grpSpPr>
      <p:graphicFrame>
        <p:nvGraphicFramePr>
          <p:cNvPr id="3445" name="Google Shape;3445;p9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SS-63-01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패밀리 추방 메시지 발신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446" name="Google Shape;3446;p96"/>
          <p:cNvPicPr preferRelativeResize="0"/>
          <p:nvPr/>
        </p:nvPicPr>
        <p:blipFill rotWithShape="1">
          <a:blip r:embed="rId3">
            <a:alphaModFix/>
          </a:blip>
          <a:srcRect b="0" l="9" r="9" t="0"/>
          <a:stretch/>
        </p:blipFill>
        <p:spPr>
          <a:xfrm>
            <a:off x="0" y="880745"/>
            <a:ext cx="6506210" cy="4837430"/>
          </a:xfrm>
          <a:prstGeom prst="rect">
            <a:avLst/>
          </a:prstGeom>
          <a:noFill/>
          <a:ln>
            <a:noFill/>
          </a:ln>
        </p:spPr>
      </p:pic>
      <p:sp>
        <p:nvSpPr>
          <p:cNvPr id="3447" name="Google Shape;3447;p96"/>
          <p:cNvSpPr/>
          <p:nvPr/>
        </p:nvSpPr>
        <p:spPr>
          <a:xfrm>
            <a:off x="2042160" y="25711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448" name="Google Shape;3448;p96"/>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User_id / m_title / m_content</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449" name="Google Shape;3449;p96"/>
          <p:cNvSpPr/>
          <p:nvPr/>
        </p:nvSpPr>
        <p:spPr>
          <a:xfrm>
            <a:off x="2583180" y="16256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450" name="Google Shape;3450;p96"/>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6248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781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62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대상, 제목 입력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62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B cap="flat" cmpd="sng" w="12700">
                      <a:solidFill>
                        <a:schemeClr val="lt1"/>
                      </a:solidFill>
                      <a:prstDash val="solid"/>
                      <a:round/>
                      <a:headEnd len="sm" w="sm" type="none"/>
                      <a:tailEnd len="sm" w="sm" type="none"/>
                    </a:lnB>
                    <a:solidFill>
                      <a:srgbClr val="F2F2F2"/>
                    </a:solidFill>
                  </a:tcPr>
                </a:tc>
                <a:tc>
                  <a:txBody>
                    <a:bodyPr/>
                    <a:lstStyle/>
                    <a:p>
                      <a:pPr indent="0" lvl="0" marL="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받는사람 selectBox</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B cap="flat" cmpd="sng" w="12700">
                      <a:solidFill>
                        <a:schemeClr val="lt1"/>
                      </a:solidFill>
                      <a:prstDash val="solid"/>
                      <a:round/>
                      <a:headEnd len="sm" w="sm" type="none"/>
                      <a:tailEnd len="sm" w="sm" type="none"/>
                    </a:lnB>
                    <a:solidFill>
                      <a:srgbClr val="F2F2F2"/>
                    </a:solidFill>
                  </a:tcPr>
                </a:tc>
              </a:tr>
              <a:tr h="516250">
                <a:tc>
                  <a:txBody>
                    <a:bodyPr/>
                    <a:lstStyle/>
                    <a:p>
                      <a:pPr indent="0" lvl="0" marL="0" marR="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내용 입력 영역</a:t>
                      </a:r>
                      <a:endParaRPr sz="800">
                        <a:solidFill>
                          <a:srgbClr val="0C0C0C"/>
                        </a:solidFill>
                        <a:latin typeface="Malgun Gothic"/>
                        <a:ea typeface="Malgun Gothic"/>
                        <a:cs typeface="Malgun Gothic"/>
                        <a:sym typeface="Malgun Gothic"/>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516250">
                <a:tc>
                  <a:txBody>
                    <a:bodyPr/>
                    <a:lstStyle/>
                    <a:p>
                      <a:pPr indent="0" lvl="0" marL="0" marR="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추방 btn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chemeClr val="lt1"/>
                      </a:solidFill>
                      <a:prstDash val="solid"/>
                      <a:round/>
                      <a:headEnd len="sm" w="sm" type="none"/>
                      <a:tailEnd len="sm" w="sm" type="none"/>
                    </a:lnT>
                    <a:solidFill>
                      <a:srgbClr val="F2F2F2"/>
                    </a:solidFill>
                  </a:tcPr>
                </a:tc>
              </a:tr>
              <a:tr h="644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3133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패밀리를 추방할수 있는 패밀리 추방 페이지이다. 추방하기전 제목과 내용으로 사유를 적어야 하며 대상을 지정해야한다. 추방 버튼을 누르면 정말 추방할건지에 대한 확인창이 뜨게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451" name="Google Shape;3451;p96"/>
          <p:cNvSpPr/>
          <p:nvPr/>
        </p:nvSpPr>
        <p:spPr>
          <a:xfrm>
            <a:off x="2076450" y="36645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452" name="Google Shape;3452;p96"/>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453" name="Google Shape;3453;p96"/>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454" name="Google Shape;3454;p96"/>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455" name="Google Shape;3455;p96"/>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456" name="Google Shape;3456;p96"/>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457" name="Google Shape;3457;p96"/>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458" name="Google Shape;3458;p96"/>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459" name="Google Shape;3459;p96"/>
          <p:cNvSpPr/>
          <p:nvPr/>
        </p:nvSpPr>
        <p:spPr>
          <a:xfrm>
            <a:off x="4783455" y="49422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3" name="Shape 3463"/>
        <p:cNvGrpSpPr/>
        <p:nvPr/>
      </p:nvGrpSpPr>
      <p:grpSpPr>
        <a:xfrm>
          <a:off x="0" y="0"/>
          <a:ext cx="0" cy="0"/>
          <a:chOff x="0" y="0"/>
          <a:chExt cx="0" cy="0"/>
        </a:xfrm>
      </p:grpSpPr>
      <p:graphicFrame>
        <p:nvGraphicFramePr>
          <p:cNvPr id="3464" name="Google Shape;3464;p9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SS-63-02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패밀리 추방 메시지 발신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465" name="Google Shape;3465;p97"/>
          <p:cNvPicPr preferRelativeResize="0"/>
          <p:nvPr/>
        </p:nvPicPr>
        <p:blipFill rotWithShape="1">
          <a:blip r:embed="rId3">
            <a:alphaModFix/>
          </a:blip>
          <a:srcRect b="0" l="0" r="0" t="0"/>
          <a:stretch/>
        </p:blipFill>
        <p:spPr>
          <a:xfrm>
            <a:off x="0" y="881380"/>
            <a:ext cx="6506210" cy="4836160"/>
          </a:xfrm>
          <a:prstGeom prst="rect">
            <a:avLst/>
          </a:prstGeom>
          <a:noFill/>
          <a:ln>
            <a:noFill/>
          </a:ln>
        </p:spPr>
      </p:pic>
      <p:sp>
        <p:nvSpPr>
          <p:cNvPr id="3466" name="Google Shape;3466;p97"/>
          <p:cNvSpPr/>
          <p:nvPr/>
        </p:nvSpPr>
        <p:spPr>
          <a:xfrm>
            <a:off x="4307205"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467" name="Google Shape;3467;p97"/>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User_id / m_title / m_content</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468" name="Google Shape;3468;p97"/>
          <p:cNvSpPr/>
          <p:nvPr/>
        </p:nvSpPr>
        <p:spPr>
          <a:xfrm>
            <a:off x="2181225" y="12871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469" name="Google Shape;3469;p97"/>
          <p:cNvSpPr/>
          <p:nvPr/>
        </p:nvSpPr>
        <p:spPr>
          <a:xfrm>
            <a:off x="2309495" y="21196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470" name="Google Shape;3470;p97"/>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471" name="Google Shape;3471;p97"/>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472" name="Google Shape;3472;p97"/>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473" name="Google Shape;3473;p97"/>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474" name="Google Shape;3474;p97"/>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475" name="Google Shape;3475;p97"/>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476" name="Google Shape;3476;p97"/>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477" name="Google Shape;3477;p97"/>
          <p:cNvSpPr/>
          <p:nvPr/>
        </p:nvSpPr>
        <p:spPr>
          <a:xfrm>
            <a:off x="3556000" y="21164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graphicFrame>
        <p:nvGraphicFramePr>
          <p:cNvPr id="3478" name="Google Shape;3478;p97"/>
          <p:cNvGraphicFramePr/>
          <p:nvPr/>
        </p:nvGraphicFramePr>
        <p:xfrm>
          <a:off x="6497320" y="31750"/>
          <a:ext cx="3000000" cy="3000000"/>
        </p:xfrm>
        <a:graphic>
          <a:graphicData uri="http://schemas.openxmlformats.org/drawingml/2006/table">
            <a:tbl>
              <a:tblPr bandRow="1" firstRow="1">
                <a:noFill/>
                <a:tableStyleId>{C7B53758-3878-442A-B5CF-A7959DC1F55E}</a:tableStyleId>
              </a:tblPr>
              <a:tblGrid>
                <a:gridCol w="436250"/>
                <a:gridCol w="2209175"/>
              </a:tblGrid>
              <a:tr h="5924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908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6534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2688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추방 버튼을 눌렀을때 출력되는 알림창이다. 확인 버튼을 누를경우 추방이 진행되며 취소 버튼을 클릭하면 추방 버튼 클릭 전 페이지가 유지된다.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graphicFrame>
        <p:nvGraphicFramePr>
          <p:cNvPr id="3483" name="Google Shape;3483;p9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SS-63-03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패밀리 추방 메시지 발신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484" name="Google Shape;3484;p98"/>
          <p:cNvPicPr preferRelativeResize="0"/>
          <p:nvPr/>
        </p:nvPicPr>
        <p:blipFill rotWithShape="1">
          <a:blip r:embed="rId3">
            <a:alphaModFix/>
          </a:blip>
          <a:srcRect b="0" l="0" r="0" t="0"/>
          <a:stretch/>
        </p:blipFill>
        <p:spPr>
          <a:xfrm>
            <a:off x="635" y="881380"/>
            <a:ext cx="6504940" cy="4836160"/>
          </a:xfrm>
          <a:prstGeom prst="rect">
            <a:avLst/>
          </a:prstGeom>
          <a:noFill/>
          <a:ln>
            <a:noFill/>
          </a:ln>
        </p:spPr>
      </p:pic>
      <p:sp>
        <p:nvSpPr>
          <p:cNvPr id="3485" name="Google Shape;3485;p98"/>
          <p:cNvSpPr/>
          <p:nvPr/>
        </p:nvSpPr>
        <p:spPr>
          <a:xfrm>
            <a:off x="4307205"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486" name="Google Shape;3486;p98"/>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User_id / m_title / m_content</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487" name="Google Shape;3487;p98"/>
          <p:cNvSpPr/>
          <p:nvPr/>
        </p:nvSpPr>
        <p:spPr>
          <a:xfrm>
            <a:off x="2181225" y="12871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488" name="Google Shape;3488;p98"/>
          <p:cNvSpPr/>
          <p:nvPr/>
        </p:nvSpPr>
        <p:spPr>
          <a:xfrm>
            <a:off x="2860040" y="21088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489" name="Google Shape;3489;p98"/>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490" name="Google Shape;3490;p98"/>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491" name="Google Shape;3491;p98"/>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492" name="Google Shape;3492;p98"/>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493" name="Google Shape;3493;p98"/>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494" name="Google Shape;3494;p98"/>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495" name="Google Shape;3495;p98"/>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496" name="Google Shape;3496;p98"/>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69977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39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0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0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7220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5533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추방 확인 버튼을 눌렸을 때 출력되는 알림창이다. 완료 버튼을 클릭하면 CoP관리 페이지로 새로고침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0" name="Shape 3500"/>
        <p:cNvGrpSpPr/>
        <p:nvPr/>
      </p:nvGrpSpPr>
      <p:grpSpPr>
        <a:xfrm>
          <a:off x="0" y="0"/>
          <a:ext cx="0" cy="0"/>
          <a:chOff x="0" y="0"/>
          <a:chExt cx="0" cy="0"/>
        </a:xfrm>
      </p:grpSpPr>
      <p:graphicFrame>
        <p:nvGraphicFramePr>
          <p:cNvPr id="3501" name="Google Shape;3501;p9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SS-64-01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정보 조회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502" name="Google Shape;3502;p99"/>
          <p:cNvPicPr preferRelativeResize="0"/>
          <p:nvPr/>
        </p:nvPicPr>
        <p:blipFill rotWithShape="1">
          <a:blip r:embed="rId3">
            <a:alphaModFix/>
          </a:blip>
          <a:srcRect b="0" l="0" r="0" t="0"/>
          <a:stretch/>
        </p:blipFill>
        <p:spPr>
          <a:xfrm>
            <a:off x="635" y="882015"/>
            <a:ext cx="6504940" cy="4834890"/>
          </a:xfrm>
          <a:prstGeom prst="rect">
            <a:avLst/>
          </a:prstGeom>
          <a:noFill/>
          <a:ln>
            <a:noFill/>
          </a:ln>
        </p:spPr>
      </p:pic>
      <p:sp>
        <p:nvSpPr>
          <p:cNvPr id="3503" name="Google Shape;3503;p99"/>
          <p:cNvSpPr/>
          <p:nvPr/>
        </p:nvSpPr>
        <p:spPr>
          <a:xfrm>
            <a:off x="3556000" y="19361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504" name="Google Shape;3504;p99"/>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Cop_no</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505" name="Google Shape;3505;p99"/>
          <p:cNvSpPr/>
          <p:nvPr/>
        </p:nvSpPr>
        <p:spPr>
          <a:xfrm>
            <a:off x="2583180" y="16681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06" name="Google Shape;3506;p99"/>
          <p:cNvSpPr/>
          <p:nvPr/>
        </p:nvSpPr>
        <p:spPr>
          <a:xfrm>
            <a:off x="5283835" y="23202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507" name="Google Shape;3507;p99"/>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508" name="Google Shape;3508;p99"/>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09" name="Google Shape;3509;p99"/>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510" name="Google Shape;3510;p99"/>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511" name="Google Shape;3511;p99"/>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512" name="Google Shape;3512;p99"/>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513" name="Google Shape;3513;p99"/>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514" name="Google Shape;3514;p99"/>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5696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356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정보 조회 페이지 알림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조회되는 정보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 btn</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삭제 btn</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80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2345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정보 조회 페이지이다. CoP를 이루고있는 전반적인 정보들이 출력되며. 출력되는 정보로는 배너, 이미지, 이름, 설명, 활성화 상태가 있다. 수정이 가능하고 삭제를 원할때에는 삭제 또한 진행할수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515" name="Google Shape;3515;p99"/>
          <p:cNvSpPr/>
          <p:nvPr/>
        </p:nvSpPr>
        <p:spPr>
          <a:xfrm>
            <a:off x="2846705" y="49314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516" name="Google Shape;3516;p99"/>
          <p:cNvSpPr/>
          <p:nvPr/>
        </p:nvSpPr>
        <p:spPr>
          <a:xfrm>
            <a:off x="3930015" y="49333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0" name="Shape 3520"/>
        <p:cNvGrpSpPr/>
        <p:nvPr/>
      </p:nvGrpSpPr>
      <p:grpSpPr>
        <a:xfrm>
          <a:off x="0" y="0"/>
          <a:ext cx="0" cy="0"/>
          <a:chOff x="0" y="0"/>
          <a:chExt cx="0" cy="0"/>
        </a:xfrm>
      </p:grpSpPr>
      <p:graphicFrame>
        <p:nvGraphicFramePr>
          <p:cNvPr id="3521" name="Google Shape;3521;p10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SS-64-02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정보 수정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522" name="Google Shape;3522;p100"/>
          <p:cNvPicPr preferRelativeResize="0"/>
          <p:nvPr/>
        </p:nvPicPr>
        <p:blipFill rotWithShape="1">
          <a:blip r:embed="rId3">
            <a:alphaModFix/>
          </a:blip>
          <a:srcRect b="0" l="0" r="0" t="0"/>
          <a:stretch/>
        </p:blipFill>
        <p:spPr>
          <a:xfrm>
            <a:off x="1270" y="882015"/>
            <a:ext cx="6503670" cy="4834890"/>
          </a:xfrm>
          <a:prstGeom prst="rect">
            <a:avLst/>
          </a:prstGeom>
          <a:noFill/>
          <a:ln>
            <a:noFill/>
          </a:ln>
        </p:spPr>
      </p:pic>
      <p:sp>
        <p:nvSpPr>
          <p:cNvPr id="3523" name="Google Shape;3523;p100"/>
          <p:cNvSpPr/>
          <p:nvPr/>
        </p:nvSpPr>
        <p:spPr>
          <a:xfrm>
            <a:off x="5281295" y="35128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524" name="Google Shape;3524;p100"/>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525" name="Google Shape;3525;p100"/>
          <p:cNvSpPr/>
          <p:nvPr/>
        </p:nvSpPr>
        <p:spPr>
          <a:xfrm>
            <a:off x="5281930" y="27901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26" name="Google Shape;3526;p100"/>
          <p:cNvSpPr/>
          <p:nvPr/>
        </p:nvSpPr>
        <p:spPr>
          <a:xfrm>
            <a:off x="5283835" y="41090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527" name="Google Shape;3527;p100"/>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528" name="Google Shape;3528;p100"/>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29" name="Google Shape;3529;p100"/>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530" name="Google Shape;3530;p100"/>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531" name="Google Shape;3531;p100"/>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532" name="Google Shape;3532;p100"/>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533" name="Google Shape;3533;p100"/>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534" name="Google Shape;3534;p100"/>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5696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356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배너 파일선택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프로필 이미지 파일선택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CoP명, 설명 입력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비공개 상태 설정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 완료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80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2345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정보 수정 페이지이다. 배너, 프로필 이미지, 이름, 설명이 수정이 가능하며 비공개 상태를 활성화/비활성화 할 수 있다. 수정 완료 버튼을 누르면 확인 알림을 출력한다.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535" name="Google Shape;3535;p100"/>
          <p:cNvSpPr/>
          <p:nvPr/>
        </p:nvSpPr>
        <p:spPr>
          <a:xfrm>
            <a:off x="4370705" y="47517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536" name="Google Shape;3536;p100"/>
          <p:cNvSpPr/>
          <p:nvPr/>
        </p:nvSpPr>
        <p:spPr>
          <a:xfrm>
            <a:off x="3358515" y="52508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graphicFrame>
        <p:nvGraphicFramePr>
          <p:cNvPr id="3541" name="Google Shape;3541;p10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SS-64-03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정보 수정 확인 알림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542" name="Google Shape;3542;p101"/>
          <p:cNvPicPr preferRelativeResize="0"/>
          <p:nvPr/>
        </p:nvPicPr>
        <p:blipFill rotWithShape="1">
          <a:blip r:embed="rId3">
            <a:alphaModFix/>
          </a:blip>
          <a:srcRect b="0" l="0" r="0" t="0"/>
          <a:stretch/>
        </p:blipFill>
        <p:spPr>
          <a:xfrm>
            <a:off x="1270" y="882650"/>
            <a:ext cx="6503670" cy="4833620"/>
          </a:xfrm>
          <a:prstGeom prst="rect">
            <a:avLst/>
          </a:prstGeom>
          <a:noFill/>
          <a:ln>
            <a:noFill/>
          </a:ln>
        </p:spPr>
      </p:pic>
      <p:sp>
        <p:nvSpPr>
          <p:cNvPr id="3543" name="Google Shape;3543;p101"/>
          <p:cNvSpPr/>
          <p:nvPr/>
        </p:nvSpPr>
        <p:spPr>
          <a:xfrm>
            <a:off x="430784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544" name="Google Shape;3544;p101"/>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545" name="Google Shape;3545;p101"/>
          <p:cNvSpPr/>
          <p:nvPr/>
        </p:nvSpPr>
        <p:spPr>
          <a:xfrm>
            <a:off x="2127885" y="13296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46" name="Google Shape;3546;p101"/>
          <p:cNvSpPr/>
          <p:nvPr/>
        </p:nvSpPr>
        <p:spPr>
          <a:xfrm>
            <a:off x="2256790" y="20980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547" name="Google Shape;3547;p101"/>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548" name="Google Shape;3548;p101"/>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49" name="Google Shape;3549;p101"/>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550" name="Google Shape;3550;p101"/>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551" name="Google Shape;3551;p101"/>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552" name="Google Shape;3552;p101"/>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553" name="Google Shape;3553;p101"/>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554" name="Google Shape;3554;p101"/>
          <p:cNvSpPr/>
          <p:nvPr/>
        </p:nvSpPr>
        <p:spPr>
          <a:xfrm>
            <a:off x="3470910" y="20955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graphicFrame>
        <p:nvGraphicFramePr>
          <p:cNvPr id="3555" name="Google Shape;3555;p101"/>
          <p:cNvGraphicFramePr/>
          <p:nvPr/>
        </p:nvGraphicFramePr>
        <p:xfrm>
          <a:off x="6497320" y="52705"/>
          <a:ext cx="3000000" cy="3000000"/>
        </p:xfrm>
        <a:graphic>
          <a:graphicData uri="http://schemas.openxmlformats.org/drawingml/2006/table">
            <a:tbl>
              <a:tblPr bandRow="1" firstRow="1">
                <a:noFill/>
                <a:tableStyleId>{C7B53758-3878-442A-B5CF-A7959DC1F55E}</a:tableStyleId>
              </a:tblPr>
              <a:tblGrid>
                <a:gridCol w="436250"/>
                <a:gridCol w="2209175"/>
              </a:tblGrid>
              <a:tr h="5588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908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6534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2688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수정완료 버튼을 눌렀을때 출력되는 알림창이다. 확인 버튼을 누를경우 수정이 진행되며 취소 버튼을 클릭하면 수정 버튼 클릭 전 페이지가 유지된다.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9" name="Shape 3559"/>
        <p:cNvGrpSpPr/>
        <p:nvPr/>
      </p:nvGrpSpPr>
      <p:grpSpPr>
        <a:xfrm>
          <a:off x="0" y="0"/>
          <a:ext cx="0" cy="0"/>
          <a:chOff x="0" y="0"/>
          <a:chExt cx="0" cy="0"/>
        </a:xfrm>
      </p:grpSpPr>
      <p:graphicFrame>
        <p:nvGraphicFramePr>
          <p:cNvPr id="3560" name="Google Shape;3560;p10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SS-64-04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정보 수정 완료 알림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561" name="Google Shape;3561;p102"/>
          <p:cNvPicPr preferRelativeResize="0"/>
          <p:nvPr/>
        </p:nvPicPr>
        <p:blipFill rotWithShape="1">
          <a:blip r:embed="rId3">
            <a:alphaModFix/>
          </a:blip>
          <a:srcRect b="0" l="0" r="0" t="0"/>
          <a:stretch/>
        </p:blipFill>
        <p:spPr>
          <a:xfrm>
            <a:off x="2540" y="882650"/>
            <a:ext cx="6501130" cy="4833620"/>
          </a:xfrm>
          <a:prstGeom prst="rect">
            <a:avLst/>
          </a:prstGeom>
          <a:noFill/>
          <a:ln>
            <a:noFill/>
          </a:ln>
        </p:spPr>
      </p:pic>
      <p:sp>
        <p:nvSpPr>
          <p:cNvPr id="3562" name="Google Shape;3562;p102"/>
          <p:cNvSpPr/>
          <p:nvPr/>
        </p:nvSpPr>
        <p:spPr>
          <a:xfrm>
            <a:off x="430784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563" name="Google Shape;3563;p102"/>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564" name="Google Shape;3564;p102"/>
          <p:cNvSpPr/>
          <p:nvPr/>
        </p:nvSpPr>
        <p:spPr>
          <a:xfrm>
            <a:off x="2127885" y="13296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65" name="Google Shape;3565;p102"/>
          <p:cNvSpPr/>
          <p:nvPr/>
        </p:nvSpPr>
        <p:spPr>
          <a:xfrm>
            <a:off x="3939540" y="21824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566" name="Google Shape;3566;p102"/>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567" name="Google Shape;3567;p102"/>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68" name="Google Shape;3568;p102"/>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569" name="Google Shape;3569;p102"/>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570" name="Google Shape;3570;p102"/>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571" name="Google Shape;3571;p102"/>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572" name="Google Shape;3572;p102"/>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573" name="Google Shape;3573;p102"/>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69977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39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0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0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7220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5533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 완료 확인 버튼을 눌렸을 때 출력되는 알림창이다. 확인 버튼을 클릭하면 CoP관리 페이지로 새로고침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7" name="Shape 3577"/>
        <p:cNvGrpSpPr/>
        <p:nvPr/>
      </p:nvGrpSpPr>
      <p:grpSpPr>
        <a:xfrm>
          <a:off x="0" y="0"/>
          <a:ext cx="0" cy="0"/>
          <a:chOff x="0" y="0"/>
          <a:chExt cx="0" cy="0"/>
        </a:xfrm>
      </p:grpSpPr>
      <p:graphicFrame>
        <p:nvGraphicFramePr>
          <p:cNvPr id="3578" name="Google Shape;3578;p10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SS-65-01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정보 삭제 알림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579" name="Google Shape;3579;p103"/>
          <p:cNvPicPr preferRelativeResize="0"/>
          <p:nvPr/>
        </p:nvPicPr>
        <p:blipFill rotWithShape="1">
          <a:blip r:embed="rId3">
            <a:alphaModFix/>
          </a:blip>
          <a:srcRect b="0" l="0" r="0" t="0"/>
          <a:stretch/>
        </p:blipFill>
        <p:spPr>
          <a:xfrm>
            <a:off x="2540" y="883285"/>
            <a:ext cx="6501130" cy="4832350"/>
          </a:xfrm>
          <a:prstGeom prst="rect">
            <a:avLst/>
          </a:prstGeom>
          <a:noFill/>
          <a:ln>
            <a:noFill/>
          </a:ln>
        </p:spPr>
      </p:pic>
      <p:sp>
        <p:nvSpPr>
          <p:cNvPr id="3580" name="Google Shape;3580;p103"/>
          <p:cNvSpPr/>
          <p:nvPr/>
        </p:nvSpPr>
        <p:spPr>
          <a:xfrm>
            <a:off x="430784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581" name="Google Shape;3581;p103"/>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Cop_name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582" name="Google Shape;3582;p103"/>
          <p:cNvSpPr/>
          <p:nvPr/>
        </p:nvSpPr>
        <p:spPr>
          <a:xfrm>
            <a:off x="2244090" y="12769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83" name="Google Shape;3583;p103"/>
          <p:cNvSpPr/>
          <p:nvPr/>
        </p:nvSpPr>
        <p:spPr>
          <a:xfrm>
            <a:off x="2458085" y="21824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584" name="Google Shape;3584;p103"/>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585" name="Google Shape;3585;p103"/>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586" name="Google Shape;3586;p103"/>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587" name="Google Shape;3587;p103"/>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588" name="Google Shape;3588;p103"/>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589" name="Google Shape;3589;p103"/>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590" name="Google Shape;3590;p103"/>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591" name="Google Shape;3591;p103"/>
          <p:cNvGraphicFramePr/>
          <p:nvPr/>
        </p:nvGraphicFramePr>
        <p:xfrm>
          <a:off x="6497320" y="52705"/>
          <a:ext cx="3000000" cy="3000000"/>
        </p:xfrm>
        <a:graphic>
          <a:graphicData uri="http://schemas.openxmlformats.org/drawingml/2006/table">
            <a:tbl>
              <a:tblPr bandRow="1" firstRow="1">
                <a:noFill/>
                <a:tableStyleId>{C7B53758-3878-442A-B5CF-A7959DC1F55E}</a:tableStyleId>
              </a:tblPr>
              <a:tblGrid>
                <a:gridCol w="436250"/>
                <a:gridCol w="2209175"/>
              </a:tblGrid>
              <a:tr h="5588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908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6534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2688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삭제 버튼을 눌렀을때 출력되는 알림창이다. 확인 버튼을 누를 경우 삭제가 진행되며 취소 버튼을 클릭하면 삭제 버튼 클릭 전 페이지가 유지된다.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592" name="Google Shape;3592;p103"/>
          <p:cNvSpPr/>
          <p:nvPr/>
        </p:nvSpPr>
        <p:spPr>
          <a:xfrm>
            <a:off x="3608705" y="21799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6" name="Shape 3596"/>
        <p:cNvGrpSpPr/>
        <p:nvPr/>
      </p:nvGrpSpPr>
      <p:grpSpPr>
        <a:xfrm>
          <a:off x="0" y="0"/>
          <a:ext cx="0" cy="0"/>
          <a:chOff x="0" y="0"/>
          <a:chExt cx="0" cy="0"/>
        </a:xfrm>
      </p:grpSpPr>
      <p:graphicFrame>
        <p:nvGraphicFramePr>
          <p:cNvPr id="3597" name="Google Shape;3597;p10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SS-65-02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정보 삭제 </a:t>
                      </a:r>
                      <a:r>
                        <a:rPr lang="ko-KR" sz="1100">
                          <a:solidFill>
                            <a:srgbClr val="0C0C0C"/>
                          </a:solidFill>
                          <a:latin typeface="Malgun Gothic"/>
                          <a:ea typeface="Malgun Gothic"/>
                          <a:cs typeface="Malgun Gothic"/>
                          <a:sym typeface="Malgun Gothic"/>
                        </a:rPr>
                        <a:t>CoP명/개설자 명 </a:t>
                      </a:r>
                      <a:r>
                        <a:rPr lang="ko-KR" sz="1100" u="none" cap="none" strike="noStrike">
                          <a:solidFill>
                            <a:srgbClr val="0C0C0C"/>
                          </a:solidFill>
                          <a:latin typeface="Malgun Gothic"/>
                          <a:ea typeface="Malgun Gothic"/>
                          <a:cs typeface="Malgun Gothic"/>
                          <a:sym typeface="Malgun Gothic"/>
                        </a:rPr>
                        <a:t>입력</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598" name="Google Shape;3598;p104"/>
          <p:cNvPicPr preferRelativeResize="0"/>
          <p:nvPr/>
        </p:nvPicPr>
        <p:blipFill rotWithShape="1">
          <a:blip r:embed="rId3">
            <a:alphaModFix/>
          </a:blip>
          <a:srcRect b="0" l="9" r="0" t="0"/>
          <a:stretch/>
        </p:blipFill>
        <p:spPr>
          <a:xfrm>
            <a:off x="3175" y="883285"/>
            <a:ext cx="6499860" cy="4832350"/>
          </a:xfrm>
          <a:prstGeom prst="rect">
            <a:avLst/>
          </a:prstGeom>
          <a:noFill/>
          <a:ln>
            <a:noFill/>
          </a:ln>
        </p:spPr>
      </p:pic>
      <p:sp>
        <p:nvSpPr>
          <p:cNvPr id="3599" name="Google Shape;3599;p104"/>
          <p:cNvSpPr/>
          <p:nvPr/>
        </p:nvSpPr>
        <p:spPr>
          <a:xfrm>
            <a:off x="2508885" y="23590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600" name="Google Shape;3600;p104"/>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User_password / cop_name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601" name="Google Shape;3601;p104"/>
          <p:cNvSpPr/>
          <p:nvPr/>
        </p:nvSpPr>
        <p:spPr>
          <a:xfrm>
            <a:off x="2244090" y="12769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02" name="Google Shape;3602;p104"/>
          <p:cNvSpPr/>
          <p:nvPr/>
        </p:nvSpPr>
        <p:spPr>
          <a:xfrm>
            <a:off x="2373630" y="2743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603" name="Google Shape;3603;p104"/>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604" name="Google Shape;3604;p104"/>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05" name="Google Shape;3605;p104"/>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606" name="Google Shape;3606;p104"/>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607" name="Google Shape;3607;p104"/>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608" name="Google Shape;3608;p104"/>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609" name="Google Shape;3609;p104"/>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610" name="Google Shape;3610;p104"/>
          <p:cNvGraphicFramePr/>
          <p:nvPr/>
        </p:nvGraphicFramePr>
        <p:xfrm>
          <a:off x="6497320" y="52705"/>
          <a:ext cx="3000000" cy="3000000"/>
        </p:xfrm>
        <a:graphic>
          <a:graphicData uri="http://schemas.openxmlformats.org/drawingml/2006/table">
            <a:tbl>
              <a:tblPr bandRow="1" firstRow="1">
                <a:noFill/>
                <a:tableStyleId>{C7B53758-3878-442A-B5CF-A7959DC1F55E}</a:tableStyleId>
              </a:tblPr>
              <a:tblGrid>
                <a:gridCol w="436250"/>
                <a:gridCol w="2209175"/>
              </a:tblGrid>
              <a:tr h="5588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908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cop명/개설자명 입력칸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6534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2688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삭제 확인 버튼을 눌렀을때 출력되는 알림창이다. </a:t>
                      </a:r>
                      <a:r>
                        <a:rPr lang="ko-KR" sz="800">
                          <a:solidFill>
                            <a:srgbClr val="0C0C0C"/>
                          </a:solidFill>
                          <a:latin typeface="Malgun Gothic"/>
                          <a:ea typeface="Malgun Gothic"/>
                          <a:cs typeface="Malgun Gothic"/>
                          <a:sym typeface="Malgun Gothic"/>
                        </a:rPr>
                        <a:t>일치한 CoP명과 개설자 명을 </a:t>
                      </a:r>
                      <a:r>
                        <a:rPr lang="ko-KR" sz="800" u="none" cap="none" strike="noStrike">
                          <a:solidFill>
                            <a:srgbClr val="0C0C0C"/>
                          </a:solidFill>
                          <a:latin typeface="Malgun Gothic"/>
                          <a:ea typeface="Malgun Gothic"/>
                          <a:cs typeface="Malgun Gothic"/>
                          <a:sym typeface="Malgun Gothic"/>
                        </a:rPr>
                        <a:t>를 입력 후 확인 버튼을 누르면 CoP가 정상적으로 삭제 되지만 </a:t>
                      </a:r>
                      <a:r>
                        <a:rPr lang="ko-KR" sz="800">
                          <a:solidFill>
                            <a:srgbClr val="0C0C0C"/>
                          </a:solidFill>
                          <a:latin typeface="Malgun Gothic"/>
                          <a:ea typeface="Malgun Gothic"/>
                          <a:cs typeface="Malgun Gothic"/>
                          <a:sym typeface="Malgun Gothic"/>
                        </a:rPr>
                        <a:t>입력정보가</a:t>
                      </a:r>
                      <a:r>
                        <a:rPr lang="ko-KR" sz="800" u="none" cap="none" strike="noStrike">
                          <a:solidFill>
                            <a:srgbClr val="0C0C0C"/>
                          </a:solidFill>
                          <a:latin typeface="Malgun Gothic"/>
                          <a:ea typeface="Malgun Gothic"/>
                          <a:cs typeface="Malgun Gothic"/>
                          <a:sym typeface="Malgun Gothic"/>
                        </a:rPr>
                        <a:t>가 틀릴 경우 </a:t>
                      </a:r>
                      <a:r>
                        <a:rPr lang="ko-KR" sz="800">
                          <a:solidFill>
                            <a:srgbClr val="0C0C0C"/>
                          </a:solidFill>
                          <a:latin typeface="Malgun Gothic"/>
                          <a:ea typeface="Malgun Gothic"/>
                          <a:cs typeface="Malgun Gothic"/>
                          <a:sym typeface="Malgun Gothic"/>
                        </a:rPr>
                        <a:t>일치하지 않는다고 </a:t>
                      </a:r>
                      <a:r>
                        <a:rPr lang="ko-KR" sz="800" u="none" cap="none" strike="noStrike">
                          <a:solidFill>
                            <a:srgbClr val="0C0C0C"/>
                          </a:solidFill>
                          <a:latin typeface="Malgun Gothic"/>
                          <a:ea typeface="Malgun Gothic"/>
                          <a:cs typeface="Malgun Gothic"/>
                          <a:sym typeface="Malgun Gothic"/>
                        </a:rPr>
                        <a:t>알림이 출력된다.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611" name="Google Shape;3611;p104"/>
          <p:cNvSpPr/>
          <p:nvPr/>
        </p:nvSpPr>
        <p:spPr>
          <a:xfrm>
            <a:off x="3672205" y="2794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 descr="C:/Users/PC-21/AppData/Roaming/PolarisOffice/ETemp/3140_9354416/fImage11276945398720.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27990" y="1047115"/>
            <a:ext cx="5675630" cy="423354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8890"/>
          <a:ext cx="2615565" cy="6250940"/>
        </p:xfrm>
        <a:graphic>
          <a:graphicData uri="http://schemas.openxmlformats.org/drawingml/2006/table">
            <a:tbl>
              <a:tblPr firstRow="1" bandRow="1">
                <a:tableStyleId>{5C22544A-7EE6-4342-B048-85BDC9FD1C3A}</a:tableStyleId>
              </a:tblPr>
              <a:tblGrid>
                <a:gridCol w="431800"/>
                <a:gridCol w="2183765"/>
              </a:tblGrid>
              <a:tr h="346075">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자료들을 KMS에서의 공개여부를 선택할 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814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프로젝트명을 입력하는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제작기간을 입력하는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제작자를 입력하는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최종보고서를 첨부할 수 있는필드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자료실에 있는 자료를 선택해 첨부할 수 있는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이관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18173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이관을 버튼을 누르면 프로젝트의 진행이 완료되고  KMS에 저장할 건지 말건지 정한다. 프로젝트 자료실에 등록된 파일을 자동적으로 불러와 선택해서 넘길수 있도록 해준다.보고서는 프로젝트의 정보를 정리하여 보고서 작성한 파일을 첨부하는 필드이다.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1400" kern="1200">
                          <a:solidFill>
                            <a:schemeClr val="tx1">
                              <a:lumMod val="95000"/>
                              <a:lumOff val="5000"/>
                            </a:schemeClr>
                          </a:solidFill>
                          <a:latin typeface="맑은 고딕" charset="0"/>
                          <a:ea typeface="맑은 고딕" charset="0"/>
                        </a:rPr>
                        <a:t>사용 API : zip API</a:t>
                      </a:r>
                      <a:endParaRPr lang="ko-KR" altLang="en-US" sz="14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701800" y="201231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sp>
        <p:nvSpPr>
          <p:cNvPr id="33" name="Rect 0"/>
          <p:cNvSpPr>
            <a:spLocks/>
          </p:cNvSpPr>
          <p:nvPr/>
        </p:nvSpPr>
        <p:spPr>
          <a:xfrm rot="0">
            <a:off x="4292600" y="2416810"/>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sp>
        <p:nvSpPr>
          <p:cNvPr id="34" name="Rect 0"/>
          <p:cNvSpPr>
            <a:spLocks/>
          </p:cNvSpPr>
          <p:nvPr/>
        </p:nvSpPr>
        <p:spPr>
          <a:xfrm rot="0">
            <a:off x="4291965" y="2736215"/>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p>
        </p:txBody>
      </p:sp>
      <p:sp>
        <p:nvSpPr>
          <p:cNvPr id="35" name="Rect 0"/>
          <p:cNvSpPr>
            <a:spLocks/>
          </p:cNvSpPr>
          <p:nvPr/>
        </p:nvSpPr>
        <p:spPr>
          <a:xfrm rot="0">
            <a:off x="4284980" y="3055620"/>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p>
        </p:txBody>
      </p:sp>
      <p:sp>
        <p:nvSpPr>
          <p:cNvPr id="36" name="Rect 0"/>
          <p:cNvSpPr>
            <a:spLocks/>
          </p:cNvSpPr>
          <p:nvPr/>
        </p:nvSpPr>
        <p:spPr>
          <a:xfrm rot="0">
            <a:off x="3218180" y="3420745"/>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p>
        </p:txBody>
      </p:sp>
      <p:sp>
        <p:nvSpPr>
          <p:cNvPr id="37" name="Rect 0"/>
          <p:cNvSpPr>
            <a:spLocks/>
          </p:cNvSpPr>
          <p:nvPr/>
        </p:nvSpPr>
        <p:spPr>
          <a:xfrm rot="0">
            <a:off x="1911985" y="3649980"/>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6</a:t>
            </a:r>
          </a:p>
        </p:txBody>
      </p:sp>
      <p:sp>
        <p:nvSpPr>
          <p:cNvPr id="38" name="Rect 0"/>
          <p:cNvSpPr>
            <a:spLocks/>
          </p:cNvSpPr>
          <p:nvPr/>
        </p:nvSpPr>
        <p:spPr>
          <a:xfrm rot="0">
            <a:off x="3731260" y="4393565"/>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7</a:t>
            </a:r>
          </a:p>
        </p:txBody>
      </p:sp>
      <p:sp>
        <p:nvSpPr>
          <p:cNvPr id="39" name="Rect 0"/>
          <p:cNvSpPr>
            <a:spLocks/>
          </p:cNvSpPr>
          <p:nvPr/>
        </p:nvSpPr>
        <p:spPr>
          <a:xfrm rot="0">
            <a:off x="2519045" y="4401185"/>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8</a:t>
            </a:r>
          </a:p>
        </p:txBody>
      </p:sp>
      <p:graphicFrame>
        <p:nvGraphicFramePr>
          <p:cNvPr id="43" name="Table 3"/>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pr_attach_path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5" name="Shape 3615"/>
        <p:cNvGrpSpPr/>
        <p:nvPr/>
      </p:nvGrpSpPr>
      <p:grpSpPr>
        <a:xfrm>
          <a:off x="0" y="0"/>
          <a:ext cx="0" cy="0"/>
          <a:chOff x="0" y="0"/>
          <a:chExt cx="0" cy="0"/>
        </a:xfrm>
      </p:grpSpPr>
      <p:graphicFrame>
        <p:nvGraphicFramePr>
          <p:cNvPr id="3616" name="Google Shape;3616;p10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SS-65-03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정보 삭제 - 잘못된 </a:t>
                      </a:r>
                      <a:r>
                        <a:rPr lang="ko-KR" sz="1100">
                          <a:solidFill>
                            <a:srgbClr val="0C0C0C"/>
                          </a:solidFill>
                          <a:latin typeface="Malgun Gothic"/>
                          <a:ea typeface="Malgun Gothic"/>
                          <a:cs typeface="Malgun Gothic"/>
                          <a:sym typeface="Malgun Gothic"/>
                        </a:rPr>
                        <a:t>입력정보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617" name="Google Shape;3617;p105"/>
          <p:cNvPicPr preferRelativeResize="0"/>
          <p:nvPr/>
        </p:nvPicPr>
        <p:blipFill rotWithShape="1">
          <a:blip r:embed="rId3">
            <a:alphaModFix/>
          </a:blip>
          <a:srcRect b="0" l="0" r="0" t="9"/>
          <a:stretch/>
        </p:blipFill>
        <p:spPr>
          <a:xfrm>
            <a:off x="3175" y="883920"/>
            <a:ext cx="6499860" cy="4831080"/>
          </a:xfrm>
          <a:prstGeom prst="rect">
            <a:avLst/>
          </a:prstGeom>
          <a:noFill/>
          <a:ln>
            <a:noFill/>
          </a:ln>
        </p:spPr>
      </p:pic>
      <p:sp>
        <p:nvSpPr>
          <p:cNvPr id="3618" name="Google Shape;3618;p105"/>
          <p:cNvSpPr/>
          <p:nvPr/>
        </p:nvSpPr>
        <p:spPr>
          <a:xfrm>
            <a:off x="4128135" y="15970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619" name="Google Shape;3619;p105"/>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Cop_bannerimage / cop_image / cop_name / cop_detail / cop_type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620" name="Google Shape;3620;p105"/>
          <p:cNvSpPr/>
          <p:nvPr/>
        </p:nvSpPr>
        <p:spPr>
          <a:xfrm>
            <a:off x="2244090" y="12769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21" name="Google Shape;3621;p105"/>
          <p:cNvSpPr/>
          <p:nvPr/>
        </p:nvSpPr>
        <p:spPr>
          <a:xfrm>
            <a:off x="2860675" y="21824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622" name="Google Shape;3622;p105"/>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623" name="Google Shape;3623;p105"/>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24" name="Google Shape;3624;p105"/>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625" name="Google Shape;3625;p105"/>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626" name="Google Shape;3626;p105"/>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627" name="Google Shape;3627;p105"/>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628" name="Google Shape;3628;p105"/>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629" name="Google Shape;3629;p105"/>
          <p:cNvGraphicFramePr/>
          <p:nvPr/>
        </p:nvGraphicFramePr>
        <p:xfrm>
          <a:off x="6497320" y="52705"/>
          <a:ext cx="3000000" cy="3000000"/>
        </p:xfrm>
        <a:graphic>
          <a:graphicData uri="http://schemas.openxmlformats.org/drawingml/2006/table">
            <a:tbl>
              <a:tblPr bandRow="1" firstRow="1">
                <a:noFill/>
                <a:tableStyleId>{C7B53758-3878-442A-B5CF-A7959DC1F55E}</a:tableStyleId>
              </a:tblPr>
              <a:tblGrid>
                <a:gridCol w="436250"/>
                <a:gridCol w="2209175"/>
              </a:tblGrid>
              <a:tr h="618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41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4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4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7251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5514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삭제 과정중 </a:t>
                      </a:r>
                      <a:r>
                        <a:rPr lang="ko-KR" sz="800">
                          <a:solidFill>
                            <a:srgbClr val="0C0C0C"/>
                          </a:solidFill>
                          <a:latin typeface="Malgun Gothic"/>
                          <a:ea typeface="Malgun Gothic"/>
                          <a:cs typeface="Malgun Gothic"/>
                          <a:sym typeface="Malgun Gothic"/>
                        </a:rPr>
                        <a:t>입력정보가 일치하지 않으면 </a:t>
                      </a:r>
                      <a:r>
                        <a:rPr lang="ko-KR" sz="800" u="none" cap="none" strike="noStrike">
                          <a:solidFill>
                            <a:srgbClr val="0C0C0C"/>
                          </a:solidFill>
                          <a:latin typeface="Malgun Gothic"/>
                          <a:ea typeface="Malgun Gothic"/>
                          <a:cs typeface="Malgun Gothic"/>
                          <a:sym typeface="Malgun Gothic"/>
                        </a:rPr>
                        <a:t>출력되는 알림창이다. 확인을 누르면 CoP 관리 페이지로 새로고침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3" name="Shape 3633"/>
        <p:cNvGrpSpPr/>
        <p:nvPr/>
      </p:nvGrpSpPr>
      <p:grpSpPr>
        <a:xfrm>
          <a:off x="0" y="0"/>
          <a:ext cx="0" cy="0"/>
          <a:chOff x="0" y="0"/>
          <a:chExt cx="0" cy="0"/>
        </a:xfrm>
      </p:grpSpPr>
      <p:graphicFrame>
        <p:nvGraphicFramePr>
          <p:cNvPr id="3634" name="Google Shape;3634;p10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SS-65-04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정보 삭제 - 잘못된 비밀번호</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635" name="Google Shape;3635;p106"/>
          <p:cNvPicPr preferRelativeResize="0"/>
          <p:nvPr/>
        </p:nvPicPr>
        <p:blipFill rotWithShape="1">
          <a:blip r:embed="rId3">
            <a:alphaModFix/>
          </a:blip>
          <a:srcRect b="0" l="0" r="0" t="0"/>
          <a:stretch/>
        </p:blipFill>
        <p:spPr>
          <a:xfrm>
            <a:off x="3810" y="883920"/>
            <a:ext cx="6498590" cy="4831080"/>
          </a:xfrm>
          <a:prstGeom prst="rect">
            <a:avLst/>
          </a:prstGeom>
          <a:noFill/>
          <a:ln>
            <a:noFill/>
          </a:ln>
        </p:spPr>
      </p:pic>
      <p:sp>
        <p:nvSpPr>
          <p:cNvPr id="3636" name="Google Shape;3636;p106"/>
          <p:cNvSpPr/>
          <p:nvPr/>
        </p:nvSpPr>
        <p:spPr>
          <a:xfrm>
            <a:off x="4212590" y="1925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637" name="Google Shape;3637;p106"/>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Cop_no / cop_name/ cop_owner / fdis_fno / fdis_maker / fdis_name / ca_no / ca_title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User_id</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638" name="Google Shape;3638;p106"/>
          <p:cNvSpPr/>
          <p:nvPr/>
        </p:nvSpPr>
        <p:spPr>
          <a:xfrm>
            <a:off x="2275840" y="17322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39" name="Google Shape;3639;p106"/>
          <p:cNvSpPr/>
          <p:nvPr/>
        </p:nvSpPr>
        <p:spPr>
          <a:xfrm>
            <a:off x="2998470" y="24364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640" name="Google Shape;3640;p106"/>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641" name="Google Shape;3641;p106"/>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42" name="Google Shape;3642;p106"/>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643" name="Google Shape;3643;p106"/>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644" name="Google Shape;3644;p106"/>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645" name="Google Shape;3645;p106"/>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646" name="Google Shape;3646;p106"/>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647" name="Google Shape;3647;p106"/>
          <p:cNvGraphicFramePr/>
          <p:nvPr/>
        </p:nvGraphicFramePr>
        <p:xfrm>
          <a:off x="6497320" y="52705"/>
          <a:ext cx="3000000" cy="3000000"/>
        </p:xfrm>
        <a:graphic>
          <a:graphicData uri="http://schemas.openxmlformats.org/drawingml/2006/table">
            <a:tbl>
              <a:tblPr bandRow="1" firstRow="1">
                <a:noFill/>
                <a:tableStyleId>{C7B53758-3878-442A-B5CF-A7959DC1F55E}</a:tableStyleId>
              </a:tblPr>
              <a:tblGrid>
                <a:gridCol w="436250"/>
                <a:gridCol w="2209175"/>
              </a:tblGrid>
              <a:tr h="618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41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4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4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7251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5387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CoP가 정상적으로 삭제되었으면 기존에 열려있던 openWindow 창은 자동으로 닫히게 되면서 해당 cop이름과 함께 삭제되었음을 알린다. 확인 버튼을 누르면 CoP 대시보드 페이지로 새로고침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1" name="Shape 3651"/>
        <p:cNvGrpSpPr/>
        <p:nvPr/>
      </p:nvGrpSpPr>
      <p:grpSpPr>
        <a:xfrm>
          <a:off x="0" y="0"/>
          <a:ext cx="0" cy="0"/>
          <a:chOff x="0" y="0"/>
          <a:chExt cx="0" cy="0"/>
        </a:xfrm>
      </p:grpSpPr>
      <p:graphicFrame>
        <p:nvGraphicFramePr>
          <p:cNvPr id="3652" name="Google Shape;3652;p10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SS-66-01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패밀리 초대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653" name="Google Shape;3653;p107"/>
          <p:cNvPicPr preferRelativeResize="0"/>
          <p:nvPr/>
        </p:nvPicPr>
        <p:blipFill rotWithShape="1">
          <a:blip r:embed="rId3">
            <a:alphaModFix/>
          </a:blip>
          <a:srcRect b="0" l="0" r="0" t="0"/>
          <a:stretch/>
        </p:blipFill>
        <p:spPr>
          <a:xfrm>
            <a:off x="3810" y="884555"/>
            <a:ext cx="6498590" cy="4829810"/>
          </a:xfrm>
          <a:prstGeom prst="rect">
            <a:avLst/>
          </a:prstGeom>
          <a:noFill/>
          <a:ln>
            <a:noFill/>
          </a:ln>
        </p:spPr>
      </p:pic>
      <p:sp>
        <p:nvSpPr>
          <p:cNvPr id="3654" name="Google Shape;3654;p107"/>
          <p:cNvSpPr/>
          <p:nvPr/>
        </p:nvSpPr>
        <p:spPr>
          <a:xfrm>
            <a:off x="3196590" y="24441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655" name="Google Shape;3655;p107"/>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mk_code / user_name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Dep_code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656" name="Google Shape;3656;p107"/>
          <p:cNvSpPr/>
          <p:nvPr/>
        </p:nvSpPr>
        <p:spPr>
          <a:xfrm>
            <a:off x="2275840" y="17322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57" name="Google Shape;3657;p107"/>
          <p:cNvSpPr/>
          <p:nvPr/>
        </p:nvSpPr>
        <p:spPr>
          <a:xfrm>
            <a:off x="2998470" y="29870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658" name="Google Shape;3658;p107"/>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659" name="Google Shape;3659;p107"/>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60" name="Google Shape;3660;p107"/>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661" name="Google Shape;3661;p107"/>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662" name="Google Shape;3662;p107"/>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663" name="Google Shape;3663;p107"/>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664" name="Google Shape;3664;p107"/>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665" name="Google Shape;3665;p107"/>
          <p:cNvGraphicFramePr/>
          <p:nvPr/>
        </p:nvGraphicFramePr>
        <p:xfrm>
          <a:off x="6497320" y="52705"/>
          <a:ext cx="3000000" cy="3000000"/>
        </p:xfrm>
        <a:graphic>
          <a:graphicData uri="http://schemas.openxmlformats.org/drawingml/2006/table">
            <a:tbl>
              <a:tblPr bandRow="1" firstRow="1">
                <a:noFill/>
                <a:tableStyleId>{C7B53758-3878-442A-B5CF-A7959DC1F55E}</a:tableStyleId>
              </a:tblPr>
              <a:tblGrid>
                <a:gridCol w="436250"/>
                <a:gridCol w="2209175"/>
              </a:tblGrid>
              <a:tr h="45782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75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부서 선택 가능 드롭다운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 리스트 출력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 추가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추가한 직원 목록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초대보내기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410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9526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패밀리를 초대하는 페이지이다. 패밀리를 초대하는데 있어서 조직도를 사용하며 부서를 선택하면 그 부서에 맞는 직원 리스트가 출력된다. 리스트 우측의 추가 버튼을 누르면 참여자 등록 목록에 추가가 되며 초대 보내기를 눌러 패밀리 초대를 보낼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666" name="Google Shape;3666;p107"/>
          <p:cNvSpPr/>
          <p:nvPr/>
        </p:nvSpPr>
        <p:spPr>
          <a:xfrm>
            <a:off x="4571365" y="2921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667" name="Google Shape;3667;p107"/>
          <p:cNvSpPr/>
          <p:nvPr/>
        </p:nvSpPr>
        <p:spPr>
          <a:xfrm>
            <a:off x="2406015" y="43408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668" name="Google Shape;3668;p107"/>
          <p:cNvSpPr/>
          <p:nvPr/>
        </p:nvSpPr>
        <p:spPr>
          <a:xfrm>
            <a:off x="4311650" y="44088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2" name="Shape 3672"/>
        <p:cNvGrpSpPr/>
        <p:nvPr/>
      </p:nvGrpSpPr>
      <p:grpSpPr>
        <a:xfrm>
          <a:off x="0" y="0"/>
          <a:ext cx="0" cy="0"/>
          <a:chOff x="0" y="0"/>
          <a:chExt cx="0" cy="0"/>
        </a:xfrm>
      </p:grpSpPr>
      <p:graphicFrame>
        <p:nvGraphicFramePr>
          <p:cNvPr id="3673" name="Google Shape;3673;p10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SS-66-02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02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패밀리 초대 확인 알림창</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674" name="Google Shape;3674;p108"/>
          <p:cNvPicPr preferRelativeResize="0"/>
          <p:nvPr/>
        </p:nvPicPr>
        <p:blipFill rotWithShape="1">
          <a:blip r:embed="rId3">
            <a:alphaModFix/>
          </a:blip>
          <a:srcRect b="0" l="0" r="0" t="0"/>
          <a:stretch/>
        </p:blipFill>
        <p:spPr>
          <a:xfrm>
            <a:off x="5080" y="884555"/>
            <a:ext cx="6496050" cy="4829810"/>
          </a:xfrm>
          <a:prstGeom prst="rect">
            <a:avLst/>
          </a:prstGeom>
          <a:noFill/>
          <a:ln>
            <a:noFill/>
          </a:ln>
        </p:spPr>
      </p:pic>
      <p:sp>
        <p:nvSpPr>
          <p:cNvPr id="3675" name="Google Shape;3675;p108"/>
          <p:cNvSpPr/>
          <p:nvPr/>
        </p:nvSpPr>
        <p:spPr>
          <a:xfrm>
            <a:off x="4540885"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676" name="Google Shape;3676;p108"/>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mk_code / user_name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Dep_code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677" name="Google Shape;3677;p108"/>
          <p:cNvSpPr/>
          <p:nvPr/>
        </p:nvSpPr>
        <p:spPr>
          <a:xfrm>
            <a:off x="2328545" y="12769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78" name="Google Shape;3678;p108"/>
          <p:cNvSpPr/>
          <p:nvPr/>
        </p:nvSpPr>
        <p:spPr>
          <a:xfrm>
            <a:off x="2458720" y="21507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679" name="Google Shape;3679;p108"/>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680" name="Google Shape;3680;p108"/>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81" name="Google Shape;3681;p108"/>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682" name="Google Shape;3682;p108"/>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683" name="Google Shape;3683;p108"/>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684" name="Google Shape;3684;p108"/>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685" name="Google Shape;3685;p108"/>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686" name="Google Shape;3686;p108"/>
          <p:cNvSpPr/>
          <p:nvPr/>
        </p:nvSpPr>
        <p:spPr>
          <a:xfrm>
            <a:off x="3724910" y="21482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graphicFrame>
        <p:nvGraphicFramePr>
          <p:cNvPr id="3687" name="Google Shape;3687;p108"/>
          <p:cNvGraphicFramePr/>
          <p:nvPr/>
        </p:nvGraphicFramePr>
        <p:xfrm>
          <a:off x="6497320" y="52705"/>
          <a:ext cx="3000000" cy="3000000"/>
        </p:xfrm>
        <a:graphic>
          <a:graphicData uri="http://schemas.openxmlformats.org/drawingml/2006/table">
            <a:tbl>
              <a:tblPr bandRow="1" firstRow="1">
                <a:noFill/>
                <a:tableStyleId>{C7B53758-3878-442A-B5CF-A7959DC1F55E}</a:tableStyleId>
              </a:tblPr>
              <a:tblGrid>
                <a:gridCol w="436250"/>
                <a:gridCol w="2209175"/>
              </a:tblGrid>
              <a:tr h="5588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908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6534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2688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초대 보내기를 눌렀을때 출력되는 알림창이다. 자신이 선택한 직원의 리스트가 알림창에 같이 언급이 되며 확인 버튼을 누를 경우 초대가 진행된다.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1" name="Shape 3691"/>
        <p:cNvGrpSpPr/>
        <p:nvPr/>
      </p:nvGrpSpPr>
      <p:grpSpPr>
        <a:xfrm>
          <a:off x="0" y="0"/>
          <a:ext cx="0" cy="0"/>
          <a:chOff x="0" y="0"/>
          <a:chExt cx="0" cy="0"/>
        </a:xfrm>
      </p:grpSpPr>
      <p:graphicFrame>
        <p:nvGraphicFramePr>
          <p:cNvPr id="3692" name="Google Shape;3692;p10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SS-66-03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02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패밀리 초대 완료</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693" name="Google Shape;3693;p109"/>
          <p:cNvPicPr preferRelativeResize="0"/>
          <p:nvPr/>
        </p:nvPicPr>
        <p:blipFill rotWithShape="1">
          <a:blip r:embed="rId3">
            <a:alphaModFix/>
          </a:blip>
          <a:srcRect b="0" l="0" r="0" t="0"/>
          <a:stretch/>
        </p:blipFill>
        <p:spPr>
          <a:xfrm>
            <a:off x="5080" y="885190"/>
            <a:ext cx="6496050" cy="4828540"/>
          </a:xfrm>
          <a:prstGeom prst="rect">
            <a:avLst/>
          </a:prstGeom>
          <a:noFill/>
          <a:ln>
            <a:noFill/>
          </a:ln>
        </p:spPr>
      </p:pic>
      <p:sp>
        <p:nvSpPr>
          <p:cNvPr id="3694" name="Google Shape;3694;p109"/>
          <p:cNvSpPr/>
          <p:nvPr/>
        </p:nvSpPr>
        <p:spPr>
          <a:xfrm>
            <a:off x="4540885"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695" name="Google Shape;3695;p109"/>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mk_code / user_name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Dep_code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696" name="Google Shape;3696;p109"/>
          <p:cNvSpPr/>
          <p:nvPr/>
        </p:nvSpPr>
        <p:spPr>
          <a:xfrm>
            <a:off x="2328545" y="12769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697" name="Google Shape;3697;p109"/>
          <p:cNvSpPr/>
          <p:nvPr/>
        </p:nvSpPr>
        <p:spPr>
          <a:xfrm>
            <a:off x="2882265" y="20554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698" name="Google Shape;3698;p109"/>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699" name="Google Shape;3699;p109"/>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700" name="Google Shape;3700;p109"/>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701" name="Google Shape;3701;p109"/>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702" name="Google Shape;3702;p109"/>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703" name="Google Shape;3703;p109"/>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704" name="Google Shape;3704;p109"/>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705" name="Google Shape;3705;p109"/>
          <p:cNvGraphicFramePr/>
          <p:nvPr/>
        </p:nvGraphicFramePr>
        <p:xfrm>
          <a:off x="6497955" y="20955"/>
          <a:ext cx="3000000" cy="3000000"/>
        </p:xfrm>
        <a:graphic>
          <a:graphicData uri="http://schemas.openxmlformats.org/drawingml/2006/table">
            <a:tbl>
              <a:tblPr bandRow="1" firstRow="1">
                <a:noFill/>
                <a:tableStyleId>{C7B53758-3878-442A-B5CF-A7959DC1F55E}</a:tableStyleId>
              </a:tblPr>
              <a:tblGrid>
                <a:gridCol w="436250"/>
                <a:gridCol w="2209175"/>
              </a:tblGrid>
              <a:tr h="618500">
                <a:tc gridSpan="2">
                  <a:txBody>
                    <a:bodyPr/>
                    <a:lstStyle/>
                    <a:p>
                      <a:pPr indent="0" lvl="0" marL="0" marR="0" rtl="0" algn="ctr">
                        <a:spcBef>
                          <a:spcPts val="0"/>
                        </a:spcBef>
                        <a:spcAft>
                          <a:spcPts val="0"/>
                        </a:spcAft>
                        <a:buClr>
                          <a:schemeClr val="lt1"/>
                        </a:buClr>
                        <a:buSzPts val="1100"/>
                        <a:buFont typeface="Malgun Gothic"/>
                        <a:buNone/>
                      </a:pPr>
                      <a:r>
                        <a:rPr b="1" i="0" lang="ko-KR" sz="1100" u="none" cap="none" strike="noStrike">
                          <a:solidFill>
                            <a:schemeClr val="lt1"/>
                          </a:solidFill>
                          <a:latin typeface="Malgun Gothic"/>
                          <a:ea typeface="Malgun Gothic"/>
                          <a:cs typeface="Malgun Gothic"/>
                          <a:sym typeface="Malgun Gothic"/>
                        </a:rPr>
                        <a:t>Detail Description</a:t>
                      </a:r>
                      <a:endParaRPr b="1" i="0" sz="1100" u="none" cap="none" strike="noStrike">
                        <a:solidFill>
                          <a:schemeClr val="lt1"/>
                        </a:solidFill>
                        <a:latin typeface="Malgun Gothic"/>
                        <a:ea typeface="Malgun Gothic"/>
                        <a:cs typeface="Malgun Gothic"/>
                        <a:sym typeface="Malgun Gothic"/>
                      </a:endParaRPr>
                    </a:p>
                  </a:txBody>
                  <a:tcPr marT="45725" marB="45725" marR="91450" marL="91450" anchor="ctr">
                    <a:solidFill>
                      <a:srgbClr val="7F7F7F"/>
                    </a:solidFill>
                  </a:tcPr>
                </a:tc>
                <a:tc hMerge="1"/>
              </a:tr>
              <a:tr h="541650">
                <a:tc>
                  <a:txBody>
                    <a:bodyPr/>
                    <a:lstStyle/>
                    <a:p>
                      <a:pPr indent="0" lvl="0" marL="0" marR="0" rtl="0" algn="ctr">
                        <a:spcBef>
                          <a:spcPts val="0"/>
                        </a:spcBef>
                        <a:spcAft>
                          <a:spcPts val="0"/>
                        </a:spcAft>
                        <a:buClr>
                          <a:schemeClr val="dk1"/>
                        </a:buClr>
                        <a:buSzPts val="800"/>
                        <a:buFont typeface="Malgun Gothic"/>
                        <a:buNone/>
                      </a:pPr>
                      <a:r>
                        <a:rPr b="0" i="0" lang="ko-KR" sz="800" u="none" cap="none" strike="noStrike">
                          <a:solidFill>
                            <a:schemeClr val="dk1"/>
                          </a:solidFill>
                          <a:latin typeface="Malgun Gothic"/>
                          <a:ea typeface="Malgun Gothic"/>
                          <a:cs typeface="Malgun Gothic"/>
                          <a:sym typeface="Malgun Gothic"/>
                        </a:rPr>
                        <a:t>1</a:t>
                      </a:r>
                      <a:endParaRPr b="0" i="0" sz="800" u="none" cap="none" strike="noStrike">
                        <a:solidFill>
                          <a:schemeClr val="dk1"/>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rPr b="0" i="0" lang="ko-KR" sz="800" u="none" cap="none" strike="noStrike">
                          <a:solidFill>
                            <a:schemeClr val="dk1"/>
                          </a:solidFill>
                          <a:latin typeface="Malgun Gothic"/>
                          <a:ea typeface="Malgun Gothic"/>
                          <a:cs typeface="Malgun Gothic"/>
                          <a:sym typeface="Malgun Gothic"/>
                        </a:rPr>
                        <a:t>알림창 영역</a:t>
                      </a:r>
                      <a:endParaRPr b="0" i="0" sz="800" u="none" cap="none" strike="noStrike">
                        <a:solidFill>
                          <a:schemeClr val="dk1"/>
                        </a:solidFill>
                        <a:latin typeface="Malgun Gothic"/>
                        <a:ea typeface="Malgun Gothic"/>
                        <a:cs typeface="Malgun Gothic"/>
                        <a:sym typeface="Malgun Gothic"/>
                      </a:endParaRPr>
                    </a:p>
                  </a:txBody>
                  <a:tcPr marT="45725" marB="45725" marR="91450" marL="91450" anchor="ctr">
                    <a:solidFill>
                      <a:srgbClr val="F2F2F2"/>
                    </a:solidFill>
                  </a:tcPr>
                </a:tc>
              </a:tr>
              <a:tr h="584200">
                <a:tc>
                  <a:txBody>
                    <a:bodyPr/>
                    <a:lstStyle/>
                    <a:p>
                      <a:pPr indent="0" lvl="0" marL="0" marR="0" rtl="0" algn="ctr">
                        <a:spcBef>
                          <a:spcPts val="0"/>
                        </a:spcBef>
                        <a:spcAft>
                          <a:spcPts val="0"/>
                        </a:spcAft>
                        <a:buClr>
                          <a:schemeClr val="dk1"/>
                        </a:buClr>
                        <a:buSzPts val="800"/>
                        <a:buFont typeface="Malgun Gothic"/>
                        <a:buNone/>
                      </a:pPr>
                      <a:r>
                        <a:rPr b="0" i="0" lang="ko-KR" sz="800" u="none" cap="none" strike="noStrike">
                          <a:solidFill>
                            <a:schemeClr val="dk1"/>
                          </a:solidFill>
                          <a:latin typeface="Malgun Gothic"/>
                          <a:ea typeface="Malgun Gothic"/>
                          <a:cs typeface="Malgun Gothic"/>
                          <a:sym typeface="Malgun Gothic"/>
                        </a:rPr>
                        <a:t>2</a:t>
                      </a:r>
                      <a:endParaRPr b="0" i="0" sz="800" u="none" cap="none" strike="noStrike">
                        <a:solidFill>
                          <a:schemeClr val="dk1"/>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rPr b="0" i="0" lang="ko-KR" sz="800" u="none" cap="none" strike="noStrike">
                          <a:solidFill>
                            <a:schemeClr val="dk1"/>
                          </a:solidFill>
                          <a:latin typeface="Malgun Gothic"/>
                          <a:ea typeface="Malgun Gothic"/>
                          <a:cs typeface="Malgun Gothic"/>
                          <a:sym typeface="Malgun Gothic"/>
                        </a:rPr>
                        <a:t>알림창 메시지</a:t>
                      </a:r>
                      <a:endParaRPr b="0" i="0" sz="800" u="none" cap="none" strike="noStrike">
                        <a:solidFill>
                          <a:schemeClr val="dk1"/>
                        </a:solidFill>
                        <a:latin typeface="Malgun Gothic"/>
                        <a:ea typeface="Malgun Gothic"/>
                        <a:cs typeface="Malgun Gothic"/>
                        <a:sym typeface="Malgun Gothic"/>
                      </a:endParaRPr>
                    </a:p>
                  </a:txBody>
                  <a:tcPr marT="45725" marB="45725" marR="91450" marL="91450" anchor="ctr">
                    <a:solidFill>
                      <a:srgbClr val="F2F2F2"/>
                    </a:solidFill>
                  </a:tcPr>
                </a:tc>
              </a:tr>
              <a:tr h="584200">
                <a:tc>
                  <a:txBody>
                    <a:bodyPr/>
                    <a:lstStyle/>
                    <a:p>
                      <a:pPr indent="0" lvl="0" marL="0" marR="0" rtl="0" algn="ctr">
                        <a:spcBef>
                          <a:spcPts val="0"/>
                        </a:spcBef>
                        <a:spcAft>
                          <a:spcPts val="0"/>
                        </a:spcAft>
                        <a:buClr>
                          <a:schemeClr val="dk1"/>
                        </a:buClr>
                        <a:buSzPts val="800"/>
                        <a:buFont typeface="Malgun Gothic"/>
                        <a:buNone/>
                      </a:pPr>
                      <a:r>
                        <a:rPr b="0" i="0" lang="ko-KR" sz="800" u="none" cap="none" strike="noStrike">
                          <a:solidFill>
                            <a:schemeClr val="dk1"/>
                          </a:solidFill>
                          <a:latin typeface="Malgun Gothic"/>
                          <a:ea typeface="Malgun Gothic"/>
                          <a:cs typeface="Malgun Gothic"/>
                          <a:sym typeface="Malgun Gothic"/>
                        </a:rPr>
                        <a:t>3</a:t>
                      </a:r>
                      <a:endParaRPr b="0" i="0" sz="800" u="none" cap="none" strike="noStrike">
                        <a:solidFill>
                          <a:schemeClr val="dk1"/>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rPr b="0" i="0" lang="ko-KR" sz="800" u="none" cap="none" strike="noStrike">
                          <a:solidFill>
                            <a:schemeClr val="dk1"/>
                          </a:solidFill>
                          <a:latin typeface="Malgun Gothic"/>
                          <a:ea typeface="Malgun Gothic"/>
                          <a:cs typeface="Malgun Gothic"/>
                          <a:sym typeface="Malgun Gothic"/>
                        </a:rPr>
                        <a:t>확인 버튼</a:t>
                      </a:r>
                      <a:endParaRPr b="0" i="0" sz="800" u="none" cap="none" strike="noStrike">
                        <a:solidFill>
                          <a:schemeClr val="dk1"/>
                        </a:solidFill>
                        <a:latin typeface="Malgun Gothic"/>
                        <a:ea typeface="Malgun Gothic"/>
                        <a:cs typeface="Malgun Gothic"/>
                        <a:sym typeface="Malgun Gothic"/>
                      </a:endParaRPr>
                    </a:p>
                  </a:txBody>
                  <a:tcPr marT="45725" marB="45725" marR="91450" marL="91450" anchor="ctr">
                    <a:solidFill>
                      <a:srgbClr val="F2F2F2"/>
                    </a:solidFill>
                  </a:tcPr>
                </a:tc>
              </a:tr>
              <a:tr h="725175">
                <a:tc gridSpan="2">
                  <a:txBody>
                    <a:bodyPr/>
                    <a:lstStyle/>
                    <a:p>
                      <a:pPr indent="0" lvl="0" marL="0" marR="0" rtl="0" algn="ctr">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화면 설명</a:t>
                      </a:r>
                      <a:endParaRPr b="0" i="0" sz="1100" u="none" cap="none" strike="noStrike">
                        <a:solidFill>
                          <a:schemeClr val="dk1"/>
                        </a:solidFill>
                        <a:latin typeface="Malgun Gothic"/>
                        <a:ea typeface="Malgun Gothic"/>
                        <a:cs typeface="Malgun Gothic"/>
                        <a:sym typeface="Malgun Gothic"/>
                      </a:endParaRPr>
                    </a:p>
                  </a:txBody>
                  <a:tcPr marT="45725" marB="45725" marR="91450" marL="91450" anchor="ctr">
                    <a:solidFill>
                      <a:srgbClr val="7F7F7F"/>
                    </a:solidFill>
                  </a:tcPr>
                </a:tc>
                <a:tc hMerge="1"/>
              </a:tr>
              <a:tr h="2538725">
                <a:tc gridSpan="2">
                  <a:txBody>
                    <a:bodyPr/>
                    <a:lstStyle/>
                    <a:p>
                      <a:pPr indent="0" lvl="0" marL="0" marR="0" rtl="0" algn="ctr">
                        <a:spcBef>
                          <a:spcPts val="0"/>
                        </a:spcBef>
                        <a:spcAft>
                          <a:spcPts val="0"/>
                        </a:spcAft>
                        <a:buClr>
                          <a:schemeClr val="dk1"/>
                        </a:buClr>
                        <a:buSzPts val="800"/>
                        <a:buFont typeface="Malgun Gothic"/>
                        <a:buNone/>
                      </a:pPr>
                      <a:r>
                        <a:rPr b="0" i="0" lang="ko-KR" sz="800" u="none" cap="none" strike="noStrike">
                          <a:solidFill>
                            <a:schemeClr val="dk1"/>
                          </a:solidFill>
                          <a:latin typeface="Malgun Gothic"/>
                          <a:ea typeface="Malgun Gothic"/>
                          <a:cs typeface="Malgun Gothic"/>
                          <a:sym typeface="Malgun Gothic"/>
                        </a:rPr>
                        <a:t>초대가 정상적으로 진행 되었다면 자신이 초대를 보낸 유저의 이름이 알림창에 뜨며 확인창을 누르면 CoP 관리 메인페이지로 새로고침 된다.</a:t>
                      </a:r>
                      <a:endParaRPr b="0" i="0" sz="800" u="none" cap="none" strike="noStrike">
                        <a:solidFill>
                          <a:schemeClr val="dk1"/>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9" name="Shape 3709"/>
        <p:cNvGrpSpPr/>
        <p:nvPr/>
      </p:nvGrpSpPr>
      <p:grpSpPr>
        <a:xfrm>
          <a:off x="0" y="0"/>
          <a:ext cx="0" cy="0"/>
          <a:chOff x="0" y="0"/>
          <a:chExt cx="0" cy="0"/>
        </a:xfrm>
      </p:grpSpPr>
      <p:pic>
        <p:nvPicPr>
          <p:cNvPr id="3710" name="Google Shape;3710;p110"/>
          <p:cNvPicPr preferRelativeResize="0"/>
          <p:nvPr/>
        </p:nvPicPr>
        <p:blipFill rotWithShape="1">
          <a:blip r:embed="rId3">
            <a:alphaModFix/>
          </a:blip>
          <a:srcRect b="0" l="3497" r="3497" t="0"/>
          <a:stretch/>
        </p:blipFill>
        <p:spPr>
          <a:xfrm>
            <a:off x="0" y="972820"/>
            <a:ext cx="6520180" cy="4300855"/>
          </a:xfrm>
          <a:prstGeom prst="rect">
            <a:avLst/>
          </a:prstGeom>
          <a:noFill/>
          <a:ln>
            <a:noFill/>
          </a:ln>
        </p:spPr>
      </p:pic>
      <p:graphicFrame>
        <p:nvGraphicFramePr>
          <p:cNvPr id="3711" name="Google Shape;3711;p11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로그인</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SS-100-01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로그인 - 로그인 화면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로그인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3712" name="Google Shape;3712;p110"/>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아이디 입력칸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비밀번호 입력 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로그인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회원 등록 폼 이동 링크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95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비밀번호 찾기 폼 이동 링크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810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785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5188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56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845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8305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로그인을 하기 위한 로그인 화면</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1,2 번 입력칸에서 ID와 비밀번호를 입력한 후</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3번 로그인 버튼을 눌러 로그인</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4번 회원 등록 링크를 통해 직원 등록 폼으로 이동</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5번 비밀번호 찾기 링크를 통해 비밀번호 찾기 폼으로 이동</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3713" name="Google Shape;3713;p110"/>
          <p:cNvSpPr/>
          <p:nvPr/>
        </p:nvSpPr>
        <p:spPr>
          <a:xfrm>
            <a:off x="3128645" y="437261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714" name="Google Shape;3714;p110"/>
          <p:cNvSpPr/>
          <p:nvPr/>
        </p:nvSpPr>
        <p:spPr>
          <a:xfrm>
            <a:off x="2786380" y="36429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715" name="Google Shape;3715;p110"/>
          <p:cNvSpPr/>
          <p:nvPr/>
        </p:nvSpPr>
        <p:spPr>
          <a:xfrm>
            <a:off x="4121785" y="369443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716" name="Google Shape;3716;p110"/>
          <p:cNvSpPr/>
          <p:nvPr/>
        </p:nvSpPr>
        <p:spPr>
          <a:xfrm>
            <a:off x="4121785" y="33534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717" name="Google Shape;3717;p110"/>
          <p:cNvSpPr/>
          <p:nvPr/>
        </p:nvSpPr>
        <p:spPr>
          <a:xfrm>
            <a:off x="4121785" y="30124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718" name="Google Shape;3718;p110"/>
          <p:cNvGraphicFramePr/>
          <p:nvPr/>
        </p:nvGraphicFramePr>
        <p:xfrm>
          <a:off x="26670" y="5319395"/>
          <a:ext cx="3000000" cy="3000000"/>
        </p:xfrm>
        <a:graphic>
          <a:graphicData uri="http://schemas.openxmlformats.org/drawingml/2006/table">
            <a:tbl>
              <a:tblPr bandRow="1" firstRow="1">
                <a:noFill/>
                <a:tableStyleId>{A256F54A-A024-406E-A509-A66F92018587}</a:tableStyleId>
              </a:tblPr>
              <a:tblGrid>
                <a:gridCol w="3216900"/>
                <a:gridCol w="3216900"/>
              </a:tblGrid>
              <a:tr h="2629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1207125">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user_pwd</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2" name="Shape 3722"/>
        <p:cNvGrpSpPr/>
        <p:nvPr/>
      </p:nvGrpSpPr>
      <p:grpSpPr>
        <a:xfrm>
          <a:off x="0" y="0"/>
          <a:ext cx="0" cy="0"/>
          <a:chOff x="0" y="0"/>
          <a:chExt cx="0" cy="0"/>
        </a:xfrm>
      </p:grpSpPr>
      <p:pic>
        <p:nvPicPr>
          <p:cNvPr id="3723" name="Google Shape;3723;p112"/>
          <p:cNvPicPr preferRelativeResize="0"/>
          <p:nvPr/>
        </p:nvPicPr>
        <p:blipFill rotWithShape="1">
          <a:blip r:embed="rId3">
            <a:alphaModFix/>
          </a:blip>
          <a:srcRect b="0" l="1932" r="1941" t="0"/>
          <a:stretch/>
        </p:blipFill>
        <p:spPr>
          <a:xfrm>
            <a:off x="-8890" y="969645"/>
            <a:ext cx="6527165" cy="4165600"/>
          </a:xfrm>
          <a:prstGeom prst="rect">
            <a:avLst/>
          </a:prstGeom>
          <a:noFill/>
          <a:ln>
            <a:noFill/>
          </a:ln>
        </p:spPr>
      </p:pic>
      <p:graphicFrame>
        <p:nvGraphicFramePr>
          <p:cNvPr id="3724" name="Google Shape;3724;p11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직원 등록</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SS-100-02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로그인 - 직원 등록 화면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직원 등록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sp>
        <p:nvSpPr>
          <p:cNvPr id="3725" name="Google Shape;3725;p112"/>
          <p:cNvSpPr/>
          <p:nvPr/>
        </p:nvSpPr>
        <p:spPr>
          <a:xfrm>
            <a:off x="1437640" y="296862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726" name="Google Shape;3726;p112"/>
          <p:cNvSpPr/>
          <p:nvPr/>
        </p:nvSpPr>
        <p:spPr>
          <a:xfrm>
            <a:off x="1617345" y="342900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727" name="Google Shape;3727;p112"/>
          <p:cNvSpPr/>
          <p:nvPr/>
        </p:nvSpPr>
        <p:spPr>
          <a:xfrm>
            <a:off x="1617345" y="38836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728" name="Google Shape;3728;p112"/>
          <p:cNvSpPr/>
          <p:nvPr/>
        </p:nvSpPr>
        <p:spPr>
          <a:xfrm>
            <a:off x="1617345" y="24485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729" name="Google Shape;3729;p112"/>
          <p:cNvSpPr/>
          <p:nvPr/>
        </p:nvSpPr>
        <p:spPr>
          <a:xfrm>
            <a:off x="1567815" y="204025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730" name="Google Shape;3730;p112"/>
          <p:cNvSpPr/>
          <p:nvPr/>
        </p:nvSpPr>
        <p:spPr>
          <a:xfrm>
            <a:off x="2174240" y="44348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graphicFrame>
        <p:nvGraphicFramePr>
          <p:cNvPr id="3731" name="Google Shape;3731;p112"/>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이름 입력칸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아이디 입력 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이메일 입력 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부서 선택 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직급 선택 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 등록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59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17310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 등록을 하기 위한 직원 등록 화면</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1,2,3번 입력칸(이름, 아이디, 이메일)을 형식에 맞추어 입력하고, 4,5번(부서, 직급)을 선택한 후</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6번 등록하기 버튼을 눌러 이메일로 임시 비밀번호를 발급받는다.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aphicFrame>
        <p:nvGraphicFramePr>
          <p:cNvPr id="3732" name="Google Shape;3732;p112"/>
          <p:cNvGraphicFramePr/>
          <p:nvPr/>
        </p:nvGraphicFramePr>
        <p:xfrm>
          <a:off x="26670" y="5319395"/>
          <a:ext cx="3000000" cy="3000000"/>
        </p:xfrm>
        <a:graphic>
          <a:graphicData uri="http://schemas.openxmlformats.org/drawingml/2006/table">
            <a:tbl>
              <a:tblPr bandRow="1" firstRow="1">
                <a:noFill/>
                <a:tableStyleId>{A256F54A-A024-406E-A509-A66F92018587}</a:tableStyleId>
              </a:tblPr>
              <a:tblGrid>
                <a:gridCol w="3216900"/>
                <a:gridCol w="3216900"/>
              </a:tblGrid>
              <a:tr h="2629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1207125">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user_name, user_email, dep_code, rnk_code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6" name="Shape 3736"/>
        <p:cNvGrpSpPr/>
        <p:nvPr/>
      </p:nvGrpSpPr>
      <p:grpSpPr>
        <a:xfrm>
          <a:off x="0" y="0"/>
          <a:ext cx="0" cy="0"/>
          <a:chOff x="0" y="0"/>
          <a:chExt cx="0" cy="0"/>
        </a:xfrm>
      </p:grpSpPr>
      <p:pic>
        <p:nvPicPr>
          <p:cNvPr id="3737" name="Google Shape;3737;p113"/>
          <p:cNvPicPr preferRelativeResize="0"/>
          <p:nvPr/>
        </p:nvPicPr>
        <p:blipFill rotWithShape="1">
          <a:blip r:embed="rId3">
            <a:alphaModFix/>
          </a:blip>
          <a:srcRect b="0" l="544" r="534" t="0"/>
          <a:stretch/>
        </p:blipFill>
        <p:spPr>
          <a:xfrm>
            <a:off x="0" y="974090"/>
            <a:ext cx="6522085" cy="4044950"/>
          </a:xfrm>
          <a:prstGeom prst="rect">
            <a:avLst/>
          </a:prstGeom>
          <a:noFill/>
          <a:ln>
            <a:noFill/>
          </a:ln>
        </p:spPr>
      </p:pic>
      <p:graphicFrame>
        <p:nvGraphicFramePr>
          <p:cNvPr id="3738" name="Google Shape;3738;p11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비밀번호 찾기</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SS-100-03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로그인 - 비밀번호 찾기 화면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비밀번호 찾기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sp>
        <p:nvSpPr>
          <p:cNvPr id="3739" name="Google Shape;3739;p113"/>
          <p:cNvSpPr/>
          <p:nvPr/>
        </p:nvSpPr>
        <p:spPr>
          <a:xfrm>
            <a:off x="2078990" y="393573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740" name="Google Shape;3740;p113"/>
          <p:cNvSpPr/>
          <p:nvPr/>
        </p:nvSpPr>
        <p:spPr>
          <a:xfrm>
            <a:off x="2078990" y="32962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741" name="Google Shape;3741;p113"/>
          <p:cNvSpPr/>
          <p:nvPr/>
        </p:nvSpPr>
        <p:spPr>
          <a:xfrm>
            <a:off x="2078355" y="286385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742" name="Google Shape;3742;p113"/>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아이디 입력칸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이메일 입력 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비밀번호 찾기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59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17183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1,2번(아이디, 이메일) 입력칸을 입력한 후</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3번(비밀번호 찾기 버튼)을 눌러</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입력한 양식의 이메일로 임시 비밀번호를 전송한다.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aphicFrame>
        <p:nvGraphicFramePr>
          <p:cNvPr id="3743" name="Google Shape;3743;p113"/>
          <p:cNvGraphicFramePr/>
          <p:nvPr/>
        </p:nvGraphicFramePr>
        <p:xfrm>
          <a:off x="26670" y="5319395"/>
          <a:ext cx="3000000" cy="3000000"/>
        </p:xfrm>
        <a:graphic>
          <a:graphicData uri="http://schemas.openxmlformats.org/drawingml/2006/table">
            <a:tbl>
              <a:tblPr bandRow="1" firstRow="1">
                <a:noFill/>
                <a:tableStyleId>{A256F54A-A024-406E-A509-A66F92018587}</a:tableStyleId>
              </a:tblPr>
              <a:tblGrid>
                <a:gridCol w="3216900"/>
                <a:gridCol w="3216900"/>
              </a:tblGrid>
              <a:tr h="2629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1207125">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user_email</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7" name="Shape 3747"/>
        <p:cNvGrpSpPr/>
        <p:nvPr/>
      </p:nvGrpSpPr>
      <p:grpSpPr>
        <a:xfrm>
          <a:off x="0" y="0"/>
          <a:ext cx="0" cy="0"/>
          <a:chOff x="0" y="0"/>
          <a:chExt cx="0" cy="0"/>
        </a:xfrm>
      </p:grpSpPr>
      <p:pic>
        <p:nvPicPr>
          <p:cNvPr id="3748" name="Google Shape;3748;p111"/>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3749" name="Google Shape;3749;p111"/>
          <p:cNvPicPr preferRelativeResize="0"/>
          <p:nvPr/>
        </p:nvPicPr>
        <p:blipFill rotWithShape="1">
          <a:blip r:embed="rId4">
            <a:alphaModFix/>
          </a:blip>
          <a:srcRect b="0" l="0" r="0" t="0"/>
          <a:stretch/>
        </p:blipFill>
        <p:spPr>
          <a:xfrm>
            <a:off x="0" y="964565"/>
            <a:ext cx="6507480" cy="4837430"/>
          </a:xfrm>
          <a:prstGeom prst="rect">
            <a:avLst/>
          </a:prstGeom>
          <a:noFill/>
          <a:ln>
            <a:noFill/>
          </a:ln>
        </p:spPr>
      </p:pic>
      <p:sp>
        <p:nvSpPr>
          <p:cNvPr id="3750" name="Google Shape;3750;p111"/>
          <p:cNvSpPr/>
          <p:nvPr/>
        </p:nvSpPr>
        <p:spPr>
          <a:xfrm>
            <a:off x="1501775" y="30918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751" name="Google Shape;3751;p111"/>
          <p:cNvSpPr/>
          <p:nvPr/>
        </p:nvSpPr>
        <p:spPr>
          <a:xfrm>
            <a:off x="4307205" y="30918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752" name="Google Shape;3752;p111"/>
          <p:cNvSpPr/>
          <p:nvPr/>
        </p:nvSpPr>
        <p:spPr>
          <a:xfrm>
            <a:off x="1501775" y="44970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753" name="Google Shape;3753;p111"/>
          <p:cNvSpPr/>
          <p:nvPr/>
        </p:nvSpPr>
        <p:spPr>
          <a:xfrm>
            <a:off x="4307205" y="18046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754" name="Google Shape;3754;p111"/>
          <p:cNvSpPr/>
          <p:nvPr/>
        </p:nvSpPr>
        <p:spPr>
          <a:xfrm>
            <a:off x="1501775" y="18046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755" name="Google Shape;3755;p111"/>
          <p:cNvSpPr/>
          <p:nvPr/>
        </p:nvSpPr>
        <p:spPr>
          <a:xfrm>
            <a:off x="2995295" y="16300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9" name="Shape 3759"/>
        <p:cNvGrpSpPr/>
        <p:nvPr/>
      </p:nvGrpSpPr>
      <p:grpSpPr>
        <a:xfrm>
          <a:off x="0" y="0"/>
          <a:ext cx="0" cy="0"/>
          <a:chOff x="0" y="0"/>
          <a:chExt cx="0" cy="0"/>
        </a:xfrm>
      </p:grpSpPr>
      <p:pic>
        <p:nvPicPr>
          <p:cNvPr id="3760" name="Google Shape;3760;p114"/>
          <p:cNvPicPr preferRelativeResize="0"/>
          <p:nvPr/>
        </p:nvPicPr>
        <p:blipFill rotWithShape="1">
          <a:blip r:embed="rId3">
            <a:alphaModFix/>
          </a:blip>
          <a:srcRect b="0" l="0" r="0" t="0"/>
          <a:stretch/>
        </p:blipFill>
        <p:spPr>
          <a:xfrm>
            <a:off x="8890" y="970915"/>
            <a:ext cx="6517640" cy="4845050"/>
          </a:xfrm>
          <a:prstGeom prst="rect">
            <a:avLst/>
          </a:prstGeom>
          <a:noFill/>
          <a:ln>
            <a:noFill/>
          </a:ln>
        </p:spPr>
      </p:pic>
      <p:graphicFrame>
        <p:nvGraphicFramePr>
          <p:cNvPr id="3761" name="Google Shape;3761;p11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직원 정보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SS-101-01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회원정보 - 상세조회</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직원 정보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sp>
        <p:nvSpPr>
          <p:cNvPr id="3762" name="Google Shape;3762;p114"/>
          <p:cNvSpPr/>
          <p:nvPr/>
        </p:nvSpPr>
        <p:spPr>
          <a:xfrm>
            <a:off x="2638425" y="40614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763" name="Google Shape;3763;p114"/>
          <p:cNvSpPr/>
          <p:nvPr/>
        </p:nvSpPr>
        <p:spPr>
          <a:xfrm>
            <a:off x="3414395" y="51771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764" name="Google Shape;3764;p114"/>
          <p:cNvSpPr/>
          <p:nvPr/>
        </p:nvSpPr>
        <p:spPr>
          <a:xfrm>
            <a:off x="2919730" y="30594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765" name="Google Shape;3765;p114"/>
          <p:cNvSpPr/>
          <p:nvPr/>
        </p:nvSpPr>
        <p:spPr>
          <a:xfrm>
            <a:off x="2901950" y="22625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766" name="Google Shape;3766;p114"/>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 프로필 사진 표기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 이름/ID/부서/직급 표기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 이메일/전화번호/주소 표기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수정하기 화면 전환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183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직원의 개인정보를 표기하는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프로필사진이 중앙 상단에 위치하며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프로필사진 바로 아래에 이름, ID, 부서, 직급이 표기된다.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그 아래에는 이메일과 전화번호, 주소가 표기된다.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우하단에 위치한 수정하기 버튼을 통해 개인정보를 수정하는 폼으로 이동한다.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graphicFrame>
        <p:nvGraphicFramePr>
          <p:cNvPr id="3767" name="Google Shape;3767;p114"/>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user_img, user_name, user_id, dep_code, rnk_code, user_email, user_phone, user_add</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 descr="C:/Users/PC-21/AppData/Roaming/PolarisOffice/ETemp/3140_9354416/fImage10987045514478.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975360"/>
            <a:ext cx="5837555" cy="436372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sp>
        <p:nvSpPr>
          <p:cNvPr id="32" name="Rect 0"/>
          <p:cNvSpPr>
            <a:spLocks/>
          </p:cNvSpPr>
          <p:nvPr/>
        </p:nvSpPr>
        <p:spPr>
          <a:xfrm rot="0">
            <a:off x="3233420" y="1886585"/>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graphicFrame>
        <p:nvGraphicFramePr>
          <p:cNvPr id="33" name="Table 3"/>
          <p:cNvGraphicFramePr>
            <a:graphicFrameLocks noGrp="1"/>
          </p:cNvGraphicFramePr>
          <p:nvPr/>
        </p:nvGraphicFramePr>
        <p:xfrm>
          <a:off x="6527165" y="3175"/>
          <a:ext cx="2615565" cy="6695440"/>
        </p:xfrm>
        <a:graphic>
          <a:graphicData uri="http://schemas.openxmlformats.org/drawingml/2006/table">
            <a:tbl>
              <a:tblPr firstRow="1" bandRow="1">
                <a:tableStyleId>{5C22544A-7EE6-4342-B048-85BDC9FD1C3A}</a:tableStyleId>
              </a:tblPr>
              <a:tblGrid>
                <a:gridCol w="431800"/>
                <a:gridCol w="2183765"/>
              </a:tblGrid>
              <a:tr h="34671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39370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프로젝트가 KMS에 등록되었다는 확인창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370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81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91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5656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213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81610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KMS에 프로젝트가 정상적으로 등록되었다는 확인창</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graphicFrame>
        <p:nvGraphicFramePr>
          <p:cNvPr id="34" name="Table 3"/>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pr_attach_path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graphicFrame>
        <p:nvGraphicFramePr>
          <p:cNvPr id="3772" name="Google Shape;3772;p11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정보 수정</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SS-101-02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회원정보 - 수정</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직원 정보 수정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773" name="Google Shape;3773;p115"/>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 사진 선택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이름, ID 수정 불가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직원의 부서, 직급 선택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직원의 이메일, 전화번호, 주소 입력</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 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81610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직원의 개인정보를 표기하는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세션에 저장된 로그인한 직원의 아이디를 파라미터로 직원의 개인정보를 가져온다.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프로필사진이 중앙 상단에 위치하며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사진 등록 버튼을 눌러 프로필 사진을 수정할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이름과 ID는 수정할 수 없다.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부서와 직급을 선택하는 창에서 부서를 선택하게 되면 부서에 따른 직급을 선택할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이메일과 전화번호, 주소를 입력한다.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취소를 누르면 이전 페이지로 돌아가게 되며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수정버튼을 누르면 수정 확인 알림이 뜬다.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774" name="Google Shape;3774;p115"/>
          <p:cNvPicPr preferRelativeResize="0"/>
          <p:nvPr/>
        </p:nvPicPr>
        <p:blipFill rotWithShape="1">
          <a:blip r:embed="rId3">
            <a:alphaModFix/>
          </a:blip>
          <a:srcRect b="0" l="0" r="0" t="0"/>
          <a:stretch/>
        </p:blipFill>
        <p:spPr>
          <a:xfrm>
            <a:off x="8890" y="970915"/>
            <a:ext cx="6517640" cy="4845050"/>
          </a:xfrm>
          <a:prstGeom prst="rect">
            <a:avLst/>
          </a:prstGeom>
          <a:noFill/>
          <a:ln>
            <a:noFill/>
          </a:ln>
        </p:spPr>
      </p:pic>
      <p:sp>
        <p:nvSpPr>
          <p:cNvPr id="3775" name="Google Shape;3775;p115"/>
          <p:cNvSpPr/>
          <p:nvPr/>
        </p:nvSpPr>
        <p:spPr>
          <a:xfrm>
            <a:off x="3341370" y="326072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776" name="Google Shape;3776;p115"/>
          <p:cNvSpPr/>
          <p:nvPr/>
        </p:nvSpPr>
        <p:spPr>
          <a:xfrm>
            <a:off x="2438400" y="41522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777" name="Google Shape;3777;p115"/>
          <p:cNvSpPr/>
          <p:nvPr/>
        </p:nvSpPr>
        <p:spPr>
          <a:xfrm>
            <a:off x="3135630" y="533082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778" name="Google Shape;3778;p115"/>
          <p:cNvSpPr/>
          <p:nvPr/>
        </p:nvSpPr>
        <p:spPr>
          <a:xfrm>
            <a:off x="2978785" y="29406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779" name="Google Shape;3779;p115"/>
          <p:cNvSpPr/>
          <p:nvPr/>
        </p:nvSpPr>
        <p:spPr>
          <a:xfrm>
            <a:off x="4439285" y="27095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780" name="Google Shape;3780;p115"/>
          <p:cNvSpPr/>
          <p:nvPr/>
        </p:nvSpPr>
        <p:spPr>
          <a:xfrm>
            <a:off x="3606165" y="533082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graphicFrame>
        <p:nvGraphicFramePr>
          <p:cNvPr id="3781" name="Google Shape;3781;p115"/>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user_img, user_name, user_id, dep_code, rnk_code, user_email, user_phone, user_add</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5" name="Shape 3785"/>
        <p:cNvGrpSpPr/>
        <p:nvPr/>
      </p:nvGrpSpPr>
      <p:grpSpPr>
        <a:xfrm>
          <a:off x="0" y="0"/>
          <a:ext cx="0" cy="0"/>
          <a:chOff x="0" y="0"/>
          <a:chExt cx="0" cy="0"/>
        </a:xfrm>
      </p:grpSpPr>
      <p:graphicFrame>
        <p:nvGraphicFramePr>
          <p:cNvPr id="3786" name="Google Shape;3786;p11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정보 수정</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SS-101-03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회원정보 - 수정 확인</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직원 정보 수정 확인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787" name="Google Shape;3787;p116"/>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 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 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44652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직원의 개인정보를 수정하는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 수정 폼에 작성된 직원의 개인정보를 받아 수정한다.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OK버튼을 누르면 수정에 들어가게 되고,</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CANCEL 버튼을 누르면 확인창을 닫고 수정창에 작성한 정보는 그대로 작성되어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788" name="Google Shape;3788;p116"/>
          <p:cNvPicPr preferRelativeResize="0"/>
          <p:nvPr/>
        </p:nvPicPr>
        <p:blipFill rotWithShape="1">
          <a:blip r:embed="rId3">
            <a:alphaModFix/>
          </a:blip>
          <a:srcRect b="0" l="0" r="0" t="0"/>
          <a:stretch/>
        </p:blipFill>
        <p:spPr>
          <a:xfrm>
            <a:off x="635" y="971550"/>
            <a:ext cx="6516370" cy="4843780"/>
          </a:xfrm>
          <a:prstGeom prst="rect">
            <a:avLst/>
          </a:prstGeom>
          <a:noFill/>
          <a:ln>
            <a:noFill/>
          </a:ln>
        </p:spPr>
      </p:pic>
      <p:sp>
        <p:nvSpPr>
          <p:cNvPr id="3789" name="Google Shape;3789;p116"/>
          <p:cNvSpPr/>
          <p:nvPr/>
        </p:nvSpPr>
        <p:spPr>
          <a:xfrm>
            <a:off x="2778760" y="294005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790" name="Google Shape;3790;p116"/>
          <p:cNvSpPr/>
          <p:nvPr/>
        </p:nvSpPr>
        <p:spPr>
          <a:xfrm>
            <a:off x="3961765" y="294005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791" name="Google Shape;3791;p116"/>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user_img, user_name, user_id, dep_code, rnk_code, user_email, user_phone, user_add</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graphicFrame>
        <p:nvGraphicFramePr>
          <p:cNvPr id="3796" name="Google Shape;3796;p11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정보 수정</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SS-102-03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회원정보 - 수정 확인</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직원 정보 수정 확인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797" name="Google Shape;3797;p117"/>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 성공 알림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2001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직원의 개인정보를 수정하는데에 성공했다고 알려주는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OK버튼을 누르면 수정된 개인정보 화면으로 돌아가게 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798" name="Google Shape;3798;p117"/>
          <p:cNvPicPr preferRelativeResize="0"/>
          <p:nvPr/>
        </p:nvPicPr>
        <p:blipFill rotWithShape="1">
          <a:blip r:embed="rId3">
            <a:alphaModFix/>
          </a:blip>
          <a:srcRect b="0" l="0" r="0" t="0"/>
          <a:stretch/>
        </p:blipFill>
        <p:spPr>
          <a:xfrm>
            <a:off x="635" y="971550"/>
            <a:ext cx="6516370" cy="4843780"/>
          </a:xfrm>
          <a:prstGeom prst="rect">
            <a:avLst/>
          </a:prstGeom>
          <a:noFill/>
          <a:ln>
            <a:noFill/>
          </a:ln>
        </p:spPr>
      </p:pic>
      <p:sp>
        <p:nvSpPr>
          <p:cNvPr id="3799" name="Google Shape;3799;p117"/>
          <p:cNvSpPr/>
          <p:nvPr/>
        </p:nvSpPr>
        <p:spPr>
          <a:xfrm>
            <a:off x="3429635" y="27095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800" name="Google Shape;3800;p117"/>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4" name="Shape 3804"/>
        <p:cNvGrpSpPr/>
        <p:nvPr/>
      </p:nvGrpSpPr>
      <p:grpSpPr>
        <a:xfrm>
          <a:off x="0" y="0"/>
          <a:ext cx="0" cy="0"/>
          <a:chOff x="0" y="0"/>
          <a:chExt cx="0" cy="0"/>
        </a:xfrm>
      </p:grpSpPr>
      <p:graphicFrame>
        <p:nvGraphicFramePr>
          <p:cNvPr id="3805" name="Google Shape;3805;p11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활동</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SS-104-01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활동</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직원 활동 조회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806" name="Google Shape;3806;p118"/>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활동 화면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업무 간략 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작성글 간략 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앤서 간략 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스크랩 간략 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업무 별 진척도 막대 표현</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스크랩 바로가기 링크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더 보기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93930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활동 탭에서 내가 활동한 게시글들을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세션에 저장된 직원의 ID를 기반으로 직원의 업무와 작성 글, 앤서, 스크랩을 조회한다.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업무, 작성글, 앤서, 스크랩을 간략하게 조회할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업무에서 진척도를 막대와 숫자로 표현하여 가시성을 높였다.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스크랩에서 링크를 누르면 내가 스크랩한 글로 이동할 수 있고, 화면은 새창으로 띄워지게 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+버튼을 눌러 상세화면을 볼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807" name="Google Shape;3807;p118"/>
          <p:cNvPicPr preferRelativeResize="0"/>
          <p:nvPr/>
        </p:nvPicPr>
        <p:blipFill rotWithShape="1">
          <a:blip r:embed="rId3">
            <a:alphaModFix/>
          </a:blip>
          <a:srcRect b="0" l="9" r="9" t="0"/>
          <a:stretch/>
        </p:blipFill>
        <p:spPr>
          <a:xfrm>
            <a:off x="9525" y="970280"/>
            <a:ext cx="6516370" cy="4845050"/>
          </a:xfrm>
          <a:prstGeom prst="rect">
            <a:avLst/>
          </a:prstGeom>
          <a:noFill/>
          <a:ln>
            <a:noFill/>
          </a:ln>
        </p:spPr>
      </p:pic>
      <p:sp>
        <p:nvSpPr>
          <p:cNvPr id="3808" name="Google Shape;3808;p118"/>
          <p:cNvSpPr/>
          <p:nvPr/>
        </p:nvSpPr>
        <p:spPr>
          <a:xfrm>
            <a:off x="2615565" y="37045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809" name="Google Shape;3809;p118"/>
          <p:cNvSpPr/>
          <p:nvPr/>
        </p:nvSpPr>
        <p:spPr>
          <a:xfrm>
            <a:off x="5521325" y="37103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810" name="Google Shape;3810;p118"/>
          <p:cNvSpPr/>
          <p:nvPr/>
        </p:nvSpPr>
        <p:spPr>
          <a:xfrm>
            <a:off x="1367790" y="14947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811" name="Google Shape;3811;p118"/>
          <p:cNvSpPr/>
          <p:nvPr/>
        </p:nvSpPr>
        <p:spPr>
          <a:xfrm>
            <a:off x="5514975" y="16294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812" name="Google Shape;3812;p118"/>
          <p:cNvSpPr/>
          <p:nvPr/>
        </p:nvSpPr>
        <p:spPr>
          <a:xfrm>
            <a:off x="2626360" y="16313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813" name="Google Shape;3813;p118"/>
          <p:cNvSpPr/>
          <p:nvPr/>
        </p:nvSpPr>
        <p:spPr>
          <a:xfrm>
            <a:off x="2148840" y="34366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814" name="Google Shape;3814;p118"/>
          <p:cNvSpPr/>
          <p:nvPr/>
        </p:nvSpPr>
        <p:spPr>
          <a:xfrm>
            <a:off x="6143625" y="4276725"/>
            <a:ext cx="287655" cy="220980"/>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t/>
            </a:r>
            <a:endParaRPr sz="1800">
              <a:solidFill>
                <a:schemeClr val="lt1"/>
              </a:solidFill>
              <a:latin typeface="Malgun Gothic"/>
              <a:ea typeface="Malgun Gothic"/>
              <a:cs typeface="Malgun Gothic"/>
              <a:sym typeface="Malgun Gothic"/>
            </a:endParaRPr>
          </a:p>
        </p:txBody>
      </p:sp>
      <p:sp>
        <p:nvSpPr>
          <p:cNvPr id="3815" name="Google Shape;3815;p118"/>
          <p:cNvSpPr/>
          <p:nvPr/>
        </p:nvSpPr>
        <p:spPr>
          <a:xfrm>
            <a:off x="5383530" y="50869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816" name="Google Shape;3816;p118"/>
          <p:cNvSpPr/>
          <p:nvPr/>
        </p:nvSpPr>
        <p:spPr>
          <a:xfrm>
            <a:off x="3512185" y="16821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graphicFrame>
        <p:nvGraphicFramePr>
          <p:cNvPr id="3817" name="Google Shape;3817;p118"/>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800"/>
                        <a:buFont typeface="Malgun Gothic"/>
                        <a:buNone/>
                      </a:pPr>
                      <a:r>
                        <a:rPr b="0" i="0" lang="ko-KR" sz="800" u="none" cap="none" strike="noStrike">
                          <a:solidFill>
                            <a:schemeClr val="dk1"/>
                          </a:solidFill>
                          <a:latin typeface="Malgun Gothic"/>
                          <a:ea typeface="Malgun Gothic"/>
                          <a:cs typeface="Malgun Gothic"/>
                          <a:sym typeface="Malgun Gothic"/>
                        </a:rPr>
                        <a:t>user_id, pr_no, job_code, job_name, job_prograss, job_startdate, job_enddate, kh_no(knowhowboard), kh_title, kh_regdate, kh_enabled, kh_viewcnt, kh_reportcnt, kh_no(answer), a_no, a_regdate, a_likecnt, sc_code, sc_title, sc_url, sc_regdate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800"/>
                        <a:buFont typeface="Malgun Gothic"/>
                        <a:buNone/>
                      </a:pPr>
                      <a:r>
                        <a:rPr b="0" i="0" lang="ko-KR" sz="800" u="none" cap="none" strike="noStrike">
                          <a:solidFill>
                            <a:schemeClr val="dk1"/>
                          </a:solidFill>
                          <a:latin typeface="Malgun Gothic"/>
                          <a:ea typeface="Malgun Gothic"/>
                          <a:cs typeface="Malgun Gothic"/>
                          <a:sym typeface="Malgun Gothic"/>
                        </a:rPr>
                        <a:t>user_id, pr_no, job_code, kh_no(knowhowboard), kh_no(answer), a_no, sc_code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graphicFrame>
        <p:nvGraphicFramePr>
          <p:cNvPr id="3822" name="Google Shape;3822;p11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업무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SS-104-02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활동 - 내 업무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내 업무 조회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823" name="Google Shape;3823;p119"/>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번호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업무 코드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업무 이름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진척도 시각화</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시작일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종료일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44652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활동에서 업무 더보기버튼[+] 을 누르면</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업무 상세보기 화면으로 넘어간다.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세션에 저장된 직원의 ID를 기반으로 직원에게 할당된 업무를 모두 조회한다.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번호, 업무 코드, 업무 이름, 진척도, 시작일, 종료일을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진척도는 막대와 숫자로 표현하여 가시성을 높였다.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한 화면에서 10개의 업무를 확인할 수 있으며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아래의 페이징을 눌러 이동하며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824" name="Google Shape;3824;p119"/>
          <p:cNvPicPr preferRelativeResize="0"/>
          <p:nvPr/>
        </p:nvPicPr>
        <p:blipFill rotWithShape="1">
          <a:blip r:embed="rId3">
            <a:alphaModFix/>
          </a:blip>
          <a:srcRect b="0" l="0" r="0" t="0"/>
          <a:stretch/>
        </p:blipFill>
        <p:spPr>
          <a:xfrm>
            <a:off x="9525" y="970915"/>
            <a:ext cx="6516370" cy="4843780"/>
          </a:xfrm>
          <a:prstGeom prst="rect">
            <a:avLst/>
          </a:prstGeom>
          <a:noFill/>
          <a:ln>
            <a:noFill/>
          </a:ln>
        </p:spPr>
      </p:pic>
      <p:sp>
        <p:nvSpPr>
          <p:cNvPr id="3825" name="Google Shape;3825;p119"/>
          <p:cNvSpPr/>
          <p:nvPr/>
        </p:nvSpPr>
        <p:spPr>
          <a:xfrm>
            <a:off x="2640965" y="24790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826" name="Google Shape;3826;p119"/>
          <p:cNvSpPr/>
          <p:nvPr/>
        </p:nvSpPr>
        <p:spPr>
          <a:xfrm>
            <a:off x="3890010" y="248031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827" name="Google Shape;3827;p119"/>
          <p:cNvSpPr/>
          <p:nvPr/>
        </p:nvSpPr>
        <p:spPr>
          <a:xfrm>
            <a:off x="4704715" y="247840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828" name="Google Shape;3828;p119"/>
          <p:cNvSpPr/>
          <p:nvPr/>
        </p:nvSpPr>
        <p:spPr>
          <a:xfrm>
            <a:off x="1597660" y="24745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829" name="Google Shape;3829;p119"/>
          <p:cNvSpPr/>
          <p:nvPr/>
        </p:nvSpPr>
        <p:spPr>
          <a:xfrm>
            <a:off x="641350" y="248158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830" name="Google Shape;3830;p119"/>
          <p:cNvSpPr/>
          <p:nvPr/>
        </p:nvSpPr>
        <p:spPr>
          <a:xfrm>
            <a:off x="5477510" y="248158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831" name="Google Shape;3831;p119"/>
          <p:cNvSpPr/>
          <p:nvPr/>
        </p:nvSpPr>
        <p:spPr>
          <a:xfrm>
            <a:off x="3517265" y="62255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graphicFrame>
        <p:nvGraphicFramePr>
          <p:cNvPr id="3832" name="Google Shape;3832;p119"/>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pr_no, job_code, job_name, job_prograss, job_startdate, job_enddate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6" name="Shape 3836"/>
        <p:cNvGrpSpPr/>
        <p:nvPr/>
      </p:nvGrpSpPr>
      <p:grpSpPr>
        <a:xfrm>
          <a:off x="0" y="0"/>
          <a:ext cx="0" cy="0"/>
          <a:chOff x="0" y="0"/>
          <a:chExt cx="0" cy="0"/>
        </a:xfrm>
      </p:grpSpPr>
      <p:graphicFrame>
        <p:nvGraphicFramePr>
          <p:cNvPr id="3837" name="Google Shape;3837;p12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작성글</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SS-104-03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활동 - 내 작성글</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내 작성글 조회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838" name="Google Shape;3838;p120"/>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게시글 번호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제목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작성일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공개 여부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조회수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신고수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44652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활동에서 게시글 더보기버튼[+] 을 누르면</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게시글 상세보기 화면으로 넘어간다.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세션에 저장된 직원의 ID를 기반으로 노하우 게시판 테이블에서 직원이 작성한 노하우 게시글을 모두 조회한다.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게시글 번호, 제목, 작성일, 공개 여부, 조회수,  신고수를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한 화면에서 10개의 게시글을 확인할 수 있으며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아래의 페이징을 눌러 이동하며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839" name="Google Shape;3839;p120"/>
          <p:cNvPicPr preferRelativeResize="0"/>
          <p:nvPr/>
        </p:nvPicPr>
        <p:blipFill rotWithShape="1">
          <a:blip r:embed="rId3">
            <a:alphaModFix/>
          </a:blip>
          <a:srcRect b="0" l="9" r="9" t="0"/>
          <a:stretch/>
        </p:blipFill>
        <p:spPr>
          <a:xfrm>
            <a:off x="-46355" y="972820"/>
            <a:ext cx="6515100" cy="4843780"/>
          </a:xfrm>
          <a:prstGeom prst="rect">
            <a:avLst/>
          </a:prstGeom>
          <a:noFill/>
          <a:ln>
            <a:noFill/>
          </a:ln>
        </p:spPr>
      </p:pic>
      <p:sp>
        <p:nvSpPr>
          <p:cNvPr id="3840" name="Google Shape;3840;p120"/>
          <p:cNvSpPr/>
          <p:nvPr/>
        </p:nvSpPr>
        <p:spPr>
          <a:xfrm>
            <a:off x="3276600" y="19551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841" name="Google Shape;3841;p120"/>
          <p:cNvSpPr/>
          <p:nvPr/>
        </p:nvSpPr>
        <p:spPr>
          <a:xfrm>
            <a:off x="4050030" y="19564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842" name="Google Shape;3842;p120"/>
          <p:cNvSpPr/>
          <p:nvPr/>
        </p:nvSpPr>
        <p:spPr>
          <a:xfrm>
            <a:off x="4709795" y="19545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843" name="Google Shape;3843;p120"/>
          <p:cNvSpPr/>
          <p:nvPr/>
        </p:nvSpPr>
        <p:spPr>
          <a:xfrm>
            <a:off x="2202180" y="19507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844" name="Google Shape;3844;p120"/>
          <p:cNvSpPr/>
          <p:nvPr/>
        </p:nvSpPr>
        <p:spPr>
          <a:xfrm>
            <a:off x="593725" y="19577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845" name="Google Shape;3845;p120"/>
          <p:cNvSpPr/>
          <p:nvPr/>
        </p:nvSpPr>
        <p:spPr>
          <a:xfrm>
            <a:off x="3207385" y="51028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846" name="Google Shape;3846;p120"/>
          <p:cNvSpPr/>
          <p:nvPr/>
        </p:nvSpPr>
        <p:spPr>
          <a:xfrm>
            <a:off x="5467350" y="19596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graphicFrame>
        <p:nvGraphicFramePr>
          <p:cNvPr id="3847" name="Google Shape;3847;p120"/>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kh_no(knowhowboard), kh_title, kh_regdate, kh_enabled, kh_viewcnt, kh_reportcnt,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graphicFrame>
        <p:nvGraphicFramePr>
          <p:cNvPr id="3852" name="Google Shape;3852;p12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앤서</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SS-104-04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활동 - 내 앤서</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내 앤서 조회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853" name="Google Shape;3853;p121"/>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게시글 번호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앤서 번호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작성일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추천수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3233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활동에서 앤서 더보기버튼[+] 을 누르면</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앤서 상세보기 화면으로 넘어간다.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세션에 저장된 직원의 ID를 기반으로 직원이 작성한 앤서를 모두 조회한다.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게시글 번호, 앤서 번호, 작성일, 추천수를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한 화면에서 10개의 앤서를 확인할 수 있으며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아래의 페이징을 눌러 이동하며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854" name="Google Shape;3854;p121"/>
          <p:cNvPicPr preferRelativeResize="0"/>
          <p:nvPr/>
        </p:nvPicPr>
        <p:blipFill rotWithShape="1">
          <a:blip r:embed="rId3">
            <a:alphaModFix/>
          </a:blip>
          <a:srcRect b="0" l="0" r="0" t="9"/>
          <a:stretch/>
        </p:blipFill>
        <p:spPr>
          <a:xfrm>
            <a:off x="1270" y="973455"/>
            <a:ext cx="6515100" cy="4842510"/>
          </a:xfrm>
          <a:prstGeom prst="rect">
            <a:avLst/>
          </a:prstGeom>
          <a:noFill/>
          <a:ln>
            <a:noFill/>
          </a:ln>
        </p:spPr>
      </p:pic>
      <p:sp>
        <p:nvSpPr>
          <p:cNvPr id="3855" name="Google Shape;3855;p121"/>
          <p:cNvSpPr/>
          <p:nvPr/>
        </p:nvSpPr>
        <p:spPr>
          <a:xfrm>
            <a:off x="4090670" y="19456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856" name="Google Shape;3856;p121"/>
          <p:cNvSpPr/>
          <p:nvPr/>
        </p:nvSpPr>
        <p:spPr>
          <a:xfrm>
            <a:off x="5321300" y="19469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857" name="Google Shape;3857;p121"/>
          <p:cNvSpPr/>
          <p:nvPr/>
        </p:nvSpPr>
        <p:spPr>
          <a:xfrm>
            <a:off x="3328670" y="508127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858" name="Google Shape;3858;p121"/>
          <p:cNvSpPr/>
          <p:nvPr/>
        </p:nvSpPr>
        <p:spPr>
          <a:xfrm>
            <a:off x="2575560" y="19411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859" name="Google Shape;3859;p121"/>
          <p:cNvSpPr/>
          <p:nvPr/>
        </p:nvSpPr>
        <p:spPr>
          <a:xfrm>
            <a:off x="800100" y="19481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860" name="Google Shape;3860;p121"/>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kh_no(answer), a_no, a_regdate, a_likecnt,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4" name="Shape 3864"/>
        <p:cNvGrpSpPr/>
        <p:nvPr/>
      </p:nvGrpSpPr>
      <p:grpSpPr>
        <a:xfrm>
          <a:off x="0" y="0"/>
          <a:ext cx="0" cy="0"/>
          <a:chOff x="0" y="0"/>
          <a:chExt cx="0" cy="0"/>
        </a:xfrm>
      </p:grpSpPr>
      <p:graphicFrame>
        <p:nvGraphicFramePr>
          <p:cNvPr id="3865" name="Google Shape;3865;p12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스크랩</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SS-104-05</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내 활동 - 내 스크랩</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내 스크랩 조회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866" name="Google Shape;3866;p122"/>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스크랩 코드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스크랩 제목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링크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스크랩 일자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3233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활동에서 스크랩 더보기버튼[+] 을 누르면</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 스크랩 상세보기 화면으로 넘어간다.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세션에 저장된 직원의 ID를 기반으로 직원이 스크랩한 글을 모두 조회한다.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스크랩 코드, 스크랩 제목, 링크, 스크랩 일자를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한 화면에서 10개의 스크랩을 확인할 수 있으며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아래의 페이징을 눌러 이동하며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867" name="Google Shape;3867;p122"/>
          <p:cNvPicPr preferRelativeResize="0"/>
          <p:nvPr/>
        </p:nvPicPr>
        <p:blipFill rotWithShape="1">
          <a:blip r:embed="rId3">
            <a:alphaModFix/>
          </a:blip>
          <a:srcRect b="0" l="9" r="19" t="0"/>
          <a:stretch/>
        </p:blipFill>
        <p:spPr>
          <a:xfrm>
            <a:off x="2540" y="973455"/>
            <a:ext cx="6512560" cy="4842510"/>
          </a:xfrm>
          <a:prstGeom prst="rect">
            <a:avLst/>
          </a:prstGeom>
          <a:noFill/>
          <a:ln>
            <a:noFill/>
          </a:ln>
        </p:spPr>
      </p:pic>
      <p:sp>
        <p:nvSpPr>
          <p:cNvPr id="3868" name="Google Shape;3868;p122"/>
          <p:cNvSpPr/>
          <p:nvPr/>
        </p:nvSpPr>
        <p:spPr>
          <a:xfrm>
            <a:off x="3976370" y="19551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869" name="Google Shape;3869;p122"/>
          <p:cNvSpPr/>
          <p:nvPr/>
        </p:nvSpPr>
        <p:spPr>
          <a:xfrm>
            <a:off x="5235575" y="19564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870" name="Google Shape;3870;p122"/>
          <p:cNvSpPr/>
          <p:nvPr/>
        </p:nvSpPr>
        <p:spPr>
          <a:xfrm>
            <a:off x="3261995" y="51098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871" name="Google Shape;3871;p122"/>
          <p:cNvSpPr/>
          <p:nvPr/>
        </p:nvSpPr>
        <p:spPr>
          <a:xfrm>
            <a:off x="2327910" y="19507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872" name="Google Shape;3872;p122"/>
          <p:cNvSpPr/>
          <p:nvPr/>
        </p:nvSpPr>
        <p:spPr>
          <a:xfrm>
            <a:off x="800100" y="19577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873" name="Google Shape;3873;p122"/>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sc_code, sc_title, sc_url, sc_regdate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sc_url</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7" name="Shape 3877"/>
        <p:cNvGrpSpPr/>
        <p:nvPr/>
      </p:nvGrpSpPr>
      <p:grpSpPr>
        <a:xfrm>
          <a:off x="0" y="0"/>
          <a:ext cx="0" cy="0"/>
          <a:chOff x="0" y="0"/>
          <a:chExt cx="0" cy="0"/>
        </a:xfrm>
      </p:grpSpPr>
      <p:pic>
        <p:nvPicPr>
          <p:cNvPr id="3878" name="Google Shape;3878;p123"/>
          <p:cNvPicPr preferRelativeResize="0"/>
          <p:nvPr/>
        </p:nvPicPr>
        <p:blipFill rotWithShape="1">
          <a:blip r:embed="rId3">
            <a:alphaModFix/>
          </a:blip>
          <a:srcRect b="0" l="0" r="0" t="0"/>
          <a:stretch/>
        </p:blipFill>
        <p:spPr>
          <a:xfrm>
            <a:off x="11430" y="969645"/>
            <a:ext cx="6512560" cy="4841240"/>
          </a:xfrm>
          <a:prstGeom prst="rect">
            <a:avLst/>
          </a:prstGeom>
          <a:noFill/>
          <a:ln>
            <a:noFill/>
          </a:ln>
        </p:spPr>
      </p:pic>
      <p:graphicFrame>
        <p:nvGraphicFramePr>
          <p:cNvPr id="3879" name="Google Shape;3879;p12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수신 쪽지</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SS-105-01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수신함</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수신한 쪽지 리스트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880" name="Google Shape;3880;p123"/>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 쪽지 리스트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 쪽지 선택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전체 선택 체크박스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선택 쪽지 삭제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내용 중 url 포함 쪽지 바로가기 링크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8161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직원이 수신한 쪽지를 리스트 형태로 볼 수 있는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세션에 저장된 직원의 ID를 기반으로 수신자가 직원일 경우, DB에서 데이터를 받아와 표시한다.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보낸사람, 제목, 받은날짜, 읽음표시를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수신한 쪽지 옆 체크박스를 선택해 여러 쪽지를 한번에 관리할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전체선택 체크박스를 눌러 현재 페이지 중 나타나있는 수신쪽지를 모두 선택할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삭제버튼을 눌러 선택한 쪽지를 삭제할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수신한 쪽지 중 내용에 url이 포함되어 있는 쪽지는 제목이 url형식으로 나타나며, 제목을 누를 때 쪽지 상세화면이 아닌 새창에 해당 url화면이 나타난다.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아래의 페이징을 눌러 이동하며 확인할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881" name="Google Shape;3881;p123"/>
          <p:cNvSpPr/>
          <p:nvPr/>
        </p:nvSpPr>
        <p:spPr>
          <a:xfrm>
            <a:off x="517525" y="24409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882" name="Google Shape;3882;p123"/>
          <p:cNvSpPr/>
          <p:nvPr/>
        </p:nvSpPr>
        <p:spPr>
          <a:xfrm>
            <a:off x="880110" y="227520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883" name="Google Shape;3883;p123"/>
          <p:cNvSpPr/>
          <p:nvPr/>
        </p:nvSpPr>
        <p:spPr>
          <a:xfrm>
            <a:off x="3369945" y="5100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884" name="Google Shape;3884;p123"/>
          <p:cNvSpPr/>
          <p:nvPr/>
        </p:nvSpPr>
        <p:spPr>
          <a:xfrm>
            <a:off x="797560" y="301371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885" name="Google Shape;3885;p123"/>
          <p:cNvSpPr/>
          <p:nvPr/>
        </p:nvSpPr>
        <p:spPr>
          <a:xfrm>
            <a:off x="3509645" y="22726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886" name="Google Shape;3886;p123"/>
          <p:cNvSpPr/>
          <p:nvPr/>
        </p:nvSpPr>
        <p:spPr>
          <a:xfrm>
            <a:off x="3112770" y="37890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887" name="Google Shape;3887;p123"/>
          <p:cNvSpPr/>
          <p:nvPr/>
        </p:nvSpPr>
        <p:spPr>
          <a:xfrm>
            <a:off x="-925195" y="35185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3888" name="Google Shape;3888;p123"/>
          <p:cNvSpPr/>
          <p:nvPr/>
        </p:nvSpPr>
        <p:spPr>
          <a:xfrm>
            <a:off x="-925830" y="40271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3889" name="Google Shape;3889;p123"/>
          <p:cNvSpPr/>
          <p:nvPr/>
        </p:nvSpPr>
        <p:spPr>
          <a:xfrm>
            <a:off x="-1016635"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3890" name="Google Shape;3890;p123"/>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m_sender, m_receiver, m_title, m_receivedate, m_rstatus</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M_no,user_id</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4" name="Shape 3894"/>
        <p:cNvGrpSpPr/>
        <p:nvPr/>
      </p:nvGrpSpPr>
      <p:grpSpPr>
        <a:xfrm>
          <a:off x="0" y="0"/>
          <a:ext cx="0" cy="0"/>
          <a:chOff x="0" y="0"/>
          <a:chExt cx="0" cy="0"/>
        </a:xfrm>
      </p:grpSpPr>
      <p:pic>
        <p:nvPicPr>
          <p:cNvPr id="3895" name="Google Shape;3895;p124"/>
          <p:cNvPicPr preferRelativeResize="0"/>
          <p:nvPr/>
        </p:nvPicPr>
        <p:blipFill rotWithShape="1">
          <a:blip r:embed="rId3">
            <a:alphaModFix/>
          </a:blip>
          <a:srcRect b="0" l="0" r="0" t="0"/>
          <a:stretch/>
        </p:blipFill>
        <p:spPr>
          <a:xfrm>
            <a:off x="3175" y="1117600"/>
            <a:ext cx="6511925" cy="4840605"/>
          </a:xfrm>
          <a:prstGeom prst="rect">
            <a:avLst/>
          </a:prstGeom>
          <a:noFill/>
          <a:ln>
            <a:noFill/>
          </a:ln>
        </p:spPr>
      </p:pic>
      <p:graphicFrame>
        <p:nvGraphicFramePr>
          <p:cNvPr id="3896" name="Google Shape;3896;p12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수신 쪽지</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상세화면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SS-105-02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수신함 상세화면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수신한 쪽지 상세정보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897" name="Google Shape;3897;p124"/>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 쪽지 상세정보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 쪽지 삭제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 쪽지 답장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2001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수신한 쪽지의 상세정보를 나타내는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 번호와 직원ID를 불러와 해당 쪽지를 조회하고, 수신자 ID 혹은 발신자 ID와 세션에 저장된 직원ID가 맞지 않을 시에 볼 수 없도록 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보낸사람, 받는사람, 제목, 내용이 포함되어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 버튼을 눌러 삭제를, 답장 버튼을 눌러 답장을 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898" name="Google Shape;3898;p124"/>
          <p:cNvSpPr/>
          <p:nvPr/>
        </p:nvSpPr>
        <p:spPr>
          <a:xfrm>
            <a:off x="3616960" y="469963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899" name="Google Shape;3899;p124"/>
          <p:cNvSpPr/>
          <p:nvPr/>
        </p:nvSpPr>
        <p:spPr>
          <a:xfrm>
            <a:off x="-901065" y="164655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900" name="Google Shape;3900;p124"/>
          <p:cNvSpPr/>
          <p:nvPr/>
        </p:nvSpPr>
        <p:spPr>
          <a:xfrm>
            <a:off x="-901700" y="26028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901" name="Google Shape;3901;p124"/>
          <p:cNvSpPr/>
          <p:nvPr/>
        </p:nvSpPr>
        <p:spPr>
          <a:xfrm>
            <a:off x="3121660" y="470090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902" name="Google Shape;3902;p124"/>
          <p:cNvSpPr/>
          <p:nvPr/>
        </p:nvSpPr>
        <p:spPr>
          <a:xfrm>
            <a:off x="3919855" y="185356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903" name="Google Shape;3903;p124"/>
          <p:cNvSpPr/>
          <p:nvPr/>
        </p:nvSpPr>
        <p:spPr>
          <a:xfrm>
            <a:off x="-901700" y="30778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904" name="Google Shape;3904;p124"/>
          <p:cNvSpPr/>
          <p:nvPr/>
        </p:nvSpPr>
        <p:spPr>
          <a:xfrm>
            <a:off x="-906780" y="21221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905" name="Google Shape;3905;p124"/>
          <p:cNvSpPr/>
          <p:nvPr/>
        </p:nvSpPr>
        <p:spPr>
          <a:xfrm>
            <a:off x="-906145" y="35566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3906" name="Google Shape;3906;p124"/>
          <p:cNvSpPr/>
          <p:nvPr/>
        </p:nvSpPr>
        <p:spPr>
          <a:xfrm>
            <a:off x="-906780" y="40366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3907" name="Google Shape;3907;p124"/>
          <p:cNvSpPr/>
          <p:nvPr/>
        </p:nvSpPr>
        <p:spPr>
          <a:xfrm>
            <a:off x="-100711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3908" name="Google Shape;3908;p124"/>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m_no, m_sender, m_receiver, m_title, m_content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m_no, m_receiver, m_sender, m_content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 descr="C:/Users/PC-21/AppData/Roaming/PolarisOffice/ETemp/3140_9354416/fImage4849945568871.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70560" y="972185"/>
            <a:ext cx="5333365" cy="441642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91375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상세 내용으로 이동할 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기능별 업무현황 전체리스트를 볼 수있는 윈도우 창 띄우는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인원별 업무현황 전체리스트를 볼 수있는 윈도우 창 띄우는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이슈&amp;리스크 페이지로 이동하는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페이지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로그를 볼수 있는 목록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프로젝트를 다시 설정하는 셀렉트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81216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선택된 프로젝트의 현황들을 확인할수있는 대쉬보드이다.각각 종류별로 현황들을 나타내고 세부 정보를 확인할수</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1400" kern="1200">
                          <a:solidFill>
                            <a:schemeClr val="tx1">
                              <a:lumMod val="95000"/>
                              <a:lumOff val="5000"/>
                            </a:schemeClr>
                          </a:solidFill>
                          <a:latin typeface="맑은 고딕" charset="0"/>
                          <a:ea typeface="맑은 고딕" charset="0"/>
                        </a:rPr>
                        <a:t>사용 js : chart.js</a:t>
                      </a:r>
                      <a:endParaRPr lang="ko-KR" altLang="en-US" sz="14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792095" y="161544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sp>
        <p:nvSpPr>
          <p:cNvPr id="33" name="Rect 0"/>
          <p:cNvSpPr>
            <a:spLocks/>
          </p:cNvSpPr>
          <p:nvPr/>
        </p:nvSpPr>
        <p:spPr>
          <a:xfrm rot="0">
            <a:off x="5107940" y="161607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sp>
        <p:nvSpPr>
          <p:cNvPr id="34" name="Rect 0"/>
          <p:cNvSpPr>
            <a:spLocks/>
          </p:cNvSpPr>
          <p:nvPr/>
        </p:nvSpPr>
        <p:spPr>
          <a:xfrm rot="0">
            <a:off x="5430520" y="317119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p>
        </p:txBody>
      </p:sp>
      <p:sp>
        <p:nvSpPr>
          <p:cNvPr id="35" name="Rect 0"/>
          <p:cNvSpPr>
            <a:spLocks/>
          </p:cNvSpPr>
          <p:nvPr/>
        </p:nvSpPr>
        <p:spPr>
          <a:xfrm rot="0">
            <a:off x="2548255" y="301371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p>
        </p:txBody>
      </p:sp>
      <p:sp>
        <p:nvSpPr>
          <p:cNvPr id="36" name="Rect 0"/>
          <p:cNvSpPr>
            <a:spLocks/>
          </p:cNvSpPr>
          <p:nvPr/>
        </p:nvSpPr>
        <p:spPr>
          <a:xfrm rot="0">
            <a:off x="1927860" y="435737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p>
        </p:txBody>
      </p:sp>
      <p:sp>
        <p:nvSpPr>
          <p:cNvPr id="37" name="Rect 0"/>
          <p:cNvSpPr>
            <a:spLocks/>
          </p:cNvSpPr>
          <p:nvPr/>
        </p:nvSpPr>
        <p:spPr>
          <a:xfrm rot="0">
            <a:off x="1144905" y="169608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6</a:t>
            </a:r>
          </a:p>
        </p:txBody>
      </p:sp>
      <p:graphicFrame>
        <p:nvGraphicFramePr>
          <p:cNvPr id="39" name="Table 3"/>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p_name ,p_title ,p_startdate ,p_enddate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,p_enabled ,Job_Prograss ,pm_authority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,pi_code  ,pi_title ,pl_content ,pl_authority</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2" name="Shape 3912"/>
        <p:cNvGrpSpPr/>
        <p:nvPr/>
      </p:nvGrpSpPr>
      <p:grpSpPr>
        <a:xfrm>
          <a:off x="0" y="0"/>
          <a:ext cx="0" cy="0"/>
          <a:chOff x="0" y="0"/>
          <a:chExt cx="0" cy="0"/>
        </a:xfrm>
      </p:grpSpPr>
      <p:pic>
        <p:nvPicPr>
          <p:cNvPr id="3913" name="Google Shape;3913;p125"/>
          <p:cNvPicPr preferRelativeResize="0"/>
          <p:nvPr/>
        </p:nvPicPr>
        <p:blipFill rotWithShape="1">
          <a:blip r:embed="rId3">
            <a:alphaModFix/>
          </a:blip>
          <a:srcRect b="0" l="9" r="9" t="0"/>
          <a:stretch/>
        </p:blipFill>
        <p:spPr>
          <a:xfrm>
            <a:off x="3810" y="1117600"/>
            <a:ext cx="6510655" cy="4840605"/>
          </a:xfrm>
          <a:prstGeom prst="rect">
            <a:avLst/>
          </a:prstGeom>
          <a:noFill/>
          <a:ln>
            <a:noFill/>
          </a:ln>
        </p:spPr>
      </p:pic>
      <p:graphicFrame>
        <p:nvGraphicFramePr>
          <p:cNvPr id="3914" name="Google Shape;3914;p12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수신 쪽지</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답장</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SS-105-03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수신함 답장</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수신한 쪽지 답장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915" name="Google Shape;3915;p125"/>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수신한 쪽지의 발송인을 자동기입</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수신한 쪽지의 내용을 자동기입</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답장 입력칸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답장 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답장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44652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수신한 쪽지에 대해 답장을 기입하는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받는사람과 내용에 자동으로 발송인과 수신쪽지 내용이 기입되고, 수신쪽지 내용 아래에 답장을 입력할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답장 제목과 답장 내용을 입력할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취소를 눌러 답장을 취소할 수 있고, 답장 버튼을 눌러 답장을 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916" name="Google Shape;3916;p125"/>
          <p:cNvSpPr/>
          <p:nvPr/>
        </p:nvSpPr>
        <p:spPr>
          <a:xfrm>
            <a:off x="4516120" y="286448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917" name="Google Shape;3917;p125"/>
          <p:cNvSpPr/>
          <p:nvPr/>
        </p:nvSpPr>
        <p:spPr>
          <a:xfrm>
            <a:off x="3122930" y="468884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918" name="Google Shape;3918;p125"/>
          <p:cNvSpPr/>
          <p:nvPr/>
        </p:nvSpPr>
        <p:spPr>
          <a:xfrm>
            <a:off x="-901700" y="26028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919" name="Google Shape;3919;p125"/>
          <p:cNvSpPr/>
          <p:nvPr/>
        </p:nvSpPr>
        <p:spPr>
          <a:xfrm>
            <a:off x="3773805" y="326707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920" name="Google Shape;3920;p125"/>
          <p:cNvSpPr/>
          <p:nvPr/>
        </p:nvSpPr>
        <p:spPr>
          <a:xfrm>
            <a:off x="4625340" y="226187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921" name="Google Shape;3921;p125"/>
          <p:cNvSpPr/>
          <p:nvPr/>
        </p:nvSpPr>
        <p:spPr>
          <a:xfrm>
            <a:off x="-901700" y="30778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922" name="Google Shape;3922;p125"/>
          <p:cNvSpPr/>
          <p:nvPr/>
        </p:nvSpPr>
        <p:spPr>
          <a:xfrm>
            <a:off x="3651250" y="468820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923" name="Google Shape;3923;p125"/>
          <p:cNvSpPr/>
          <p:nvPr/>
        </p:nvSpPr>
        <p:spPr>
          <a:xfrm>
            <a:off x="-906145" y="35566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3924" name="Google Shape;3924;p125"/>
          <p:cNvSpPr/>
          <p:nvPr/>
        </p:nvSpPr>
        <p:spPr>
          <a:xfrm>
            <a:off x="-906780" y="40366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3925" name="Google Shape;3925;p125"/>
          <p:cNvSpPr/>
          <p:nvPr/>
        </p:nvSpPr>
        <p:spPr>
          <a:xfrm>
            <a:off x="-100711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3926" name="Google Shape;3926;p125"/>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m_no, m_receiver, m_sender, m_content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m_receiver, m_sender, m_title, m_content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0" name="Shape 3930"/>
        <p:cNvGrpSpPr/>
        <p:nvPr/>
      </p:nvGrpSpPr>
      <p:grpSpPr>
        <a:xfrm>
          <a:off x="0" y="0"/>
          <a:ext cx="0" cy="0"/>
          <a:chOff x="0" y="0"/>
          <a:chExt cx="0" cy="0"/>
        </a:xfrm>
      </p:grpSpPr>
      <p:pic>
        <p:nvPicPr>
          <p:cNvPr id="3931" name="Google Shape;3931;p126"/>
          <p:cNvPicPr preferRelativeResize="0"/>
          <p:nvPr/>
        </p:nvPicPr>
        <p:blipFill rotWithShape="1">
          <a:blip r:embed="rId3">
            <a:alphaModFix/>
          </a:blip>
          <a:srcRect b="10" l="0" r="0" t="0"/>
          <a:stretch/>
        </p:blipFill>
        <p:spPr>
          <a:xfrm>
            <a:off x="3810" y="1118235"/>
            <a:ext cx="6510655" cy="4839335"/>
          </a:xfrm>
          <a:prstGeom prst="rect">
            <a:avLst/>
          </a:prstGeom>
          <a:noFill/>
          <a:ln>
            <a:noFill/>
          </a:ln>
        </p:spPr>
      </p:pic>
      <p:graphicFrame>
        <p:nvGraphicFramePr>
          <p:cNvPr id="3932" name="Google Shape;3932;p12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수신 쪽지</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답장 성공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SS-105-04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수신함 답장 성공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수신한 쪽지 답장 성공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933" name="Google Shape;3933;p126"/>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수신한 쪽지의 발송인을 자동기입</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2001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답장 결과를 알려주는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 답장 양식에 작성된 데이터를 기반으로 쪽지를 작성하고 전송한다.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성공적으로 답장을 한 후 OK를 누르면 수신함 리스트 화면으로 돌아가게 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934" name="Google Shape;3934;p126"/>
          <p:cNvSpPr/>
          <p:nvPr/>
        </p:nvSpPr>
        <p:spPr>
          <a:xfrm>
            <a:off x="-901700" y="143129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935" name="Google Shape;3935;p126"/>
          <p:cNvSpPr/>
          <p:nvPr/>
        </p:nvSpPr>
        <p:spPr>
          <a:xfrm>
            <a:off x="-901065" y="187515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936" name="Google Shape;3936;p126"/>
          <p:cNvSpPr/>
          <p:nvPr/>
        </p:nvSpPr>
        <p:spPr>
          <a:xfrm>
            <a:off x="-901700" y="27552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937" name="Google Shape;3937;p126"/>
          <p:cNvSpPr/>
          <p:nvPr/>
        </p:nvSpPr>
        <p:spPr>
          <a:xfrm>
            <a:off x="-907415" y="984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938" name="Google Shape;3938;p126"/>
          <p:cNvSpPr/>
          <p:nvPr/>
        </p:nvSpPr>
        <p:spPr>
          <a:xfrm>
            <a:off x="4100195" y="25584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939" name="Google Shape;3939;p126"/>
          <p:cNvSpPr/>
          <p:nvPr/>
        </p:nvSpPr>
        <p:spPr>
          <a:xfrm>
            <a:off x="-901700" y="32016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940" name="Google Shape;3940;p126"/>
          <p:cNvSpPr/>
          <p:nvPr/>
        </p:nvSpPr>
        <p:spPr>
          <a:xfrm>
            <a:off x="-906780" y="23126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941" name="Google Shape;3941;p126"/>
          <p:cNvSpPr/>
          <p:nvPr/>
        </p:nvSpPr>
        <p:spPr>
          <a:xfrm>
            <a:off x="-906145" y="36423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3942" name="Google Shape;3942;p126"/>
          <p:cNvSpPr/>
          <p:nvPr/>
        </p:nvSpPr>
        <p:spPr>
          <a:xfrm>
            <a:off x="-906780" y="408432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3943" name="Google Shape;3943;p126"/>
          <p:cNvSpPr/>
          <p:nvPr/>
        </p:nvSpPr>
        <p:spPr>
          <a:xfrm>
            <a:off x="-100711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3944" name="Google Shape;3944;p126"/>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m_receiver, m_sender, m_title, m_content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8" name="Shape 3948"/>
        <p:cNvGrpSpPr/>
        <p:nvPr/>
      </p:nvGrpSpPr>
      <p:grpSpPr>
        <a:xfrm>
          <a:off x="0" y="0"/>
          <a:ext cx="0" cy="0"/>
          <a:chOff x="0" y="0"/>
          <a:chExt cx="0" cy="0"/>
        </a:xfrm>
      </p:grpSpPr>
      <p:pic>
        <p:nvPicPr>
          <p:cNvPr id="3949" name="Google Shape;3949;p127"/>
          <p:cNvPicPr preferRelativeResize="0"/>
          <p:nvPr/>
        </p:nvPicPr>
        <p:blipFill rotWithShape="1">
          <a:blip r:embed="rId3">
            <a:alphaModFix/>
          </a:blip>
          <a:srcRect b="0" l="9" r="9" t="0"/>
          <a:stretch/>
        </p:blipFill>
        <p:spPr>
          <a:xfrm>
            <a:off x="3810" y="1117600"/>
            <a:ext cx="6510655" cy="4840605"/>
          </a:xfrm>
          <a:prstGeom prst="rect">
            <a:avLst/>
          </a:prstGeom>
          <a:noFill/>
          <a:ln>
            <a:noFill/>
          </a:ln>
        </p:spPr>
      </p:pic>
      <p:graphicFrame>
        <p:nvGraphicFramePr>
          <p:cNvPr id="3950" name="Google Shape;3950;p12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수신 쪽지</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상세화면(url)</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SS-105-05</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수신함 상세화면(url)</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수신한 쪽지 상세정보</a:t>
                      </a:r>
                      <a:r>
                        <a:rPr b="0" lang="ko-KR" sz="1100" u="none" cap="none" strike="noStrike">
                          <a:solidFill>
                            <a:srgbClr val="0C0C0C"/>
                          </a:solidFill>
                          <a:latin typeface="Malgun Gothic"/>
                          <a:ea typeface="Malgun Gothic"/>
                          <a:cs typeface="Malgun Gothic"/>
                          <a:sym typeface="Malgun Gothic"/>
                        </a:rPr>
                        <a:t>(url 포함)</a:t>
                      </a:r>
                      <a:r>
                        <a:rPr lang="ko-KR" sz="1100" u="none" cap="none" strike="noStrike">
                          <a:solidFill>
                            <a:srgbClr val="0C0C0C"/>
                          </a:solidFill>
                          <a:latin typeface="Malgun Gothic"/>
                          <a:ea typeface="Malgun Gothic"/>
                          <a:cs typeface="Malgun Gothic"/>
                          <a:sym typeface="Malgun Gothic"/>
                        </a:rPr>
                        <a:t>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951" name="Google Shape;3951;p127"/>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 쪽지 제목 클릭(업무)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업무 상세보기 내용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상세보기 닫기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56972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수신한 쪽지 중 내용에 Url이 포함되어 있는 쪽지의 상세화면이다.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 번호와 작성자 ID를 받아와 쪽지를 조회하고, 작성자ID와 세션에 저장된 직원ID가 맞지 않을 시에 볼 수 없도록 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쪽지의 제목을 누르게 되면 쪽지 상세보기 화면이 아닌 url의 링크로 새창에 열리게 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쪽지에 url이 들어갈 수 있는 형태는 [업무]이며 업무이름, 업무기간, 업무내용, 담당자, 진척도가 나타난다.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닫기 버튼을 눌러 창을 닫을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952" name="Google Shape;3952;p127"/>
          <p:cNvSpPr/>
          <p:nvPr/>
        </p:nvSpPr>
        <p:spPr>
          <a:xfrm>
            <a:off x="3622675" y="51460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953" name="Google Shape;3953;p127"/>
          <p:cNvSpPr/>
          <p:nvPr/>
        </p:nvSpPr>
        <p:spPr>
          <a:xfrm>
            <a:off x="-901065" y="164655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954" name="Google Shape;3954;p127"/>
          <p:cNvSpPr/>
          <p:nvPr/>
        </p:nvSpPr>
        <p:spPr>
          <a:xfrm>
            <a:off x="-901700" y="26028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955" name="Google Shape;3955;p127"/>
          <p:cNvSpPr/>
          <p:nvPr/>
        </p:nvSpPr>
        <p:spPr>
          <a:xfrm>
            <a:off x="2045335" y="32708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956" name="Google Shape;3956;p127"/>
          <p:cNvSpPr/>
          <p:nvPr/>
        </p:nvSpPr>
        <p:spPr>
          <a:xfrm>
            <a:off x="2319020" y="16154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957" name="Google Shape;3957;p127"/>
          <p:cNvSpPr/>
          <p:nvPr/>
        </p:nvSpPr>
        <p:spPr>
          <a:xfrm>
            <a:off x="-901700" y="30778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958" name="Google Shape;3958;p127"/>
          <p:cNvSpPr/>
          <p:nvPr/>
        </p:nvSpPr>
        <p:spPr>
          <a:xfrm>
            <a:off x="-906780" y="21221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959" name="Google Shape;3959;p127"/>
          <p:cNvSpPr/>
          <p:nvPr/>
        </p:nvSpPr>
        <p:spPr>
          <a:xfrm>
            <a:off x="-906145" y="35566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3960" name="Google Shape;3960;p127"/>
          <p:cNvSpPr/>
          <p:nvPr/>
        </p:nvSpPr>
        <p:spPr>
          <a:xfrm>
            <a:off x="-906780" y="40366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3961" name="Google Shape;3961;p127"/>
          <p:cNvSpPr/>
          <p:nvPr/>
        </p:nvSpPr>
        <p:spPr>
          <a:xfrm>
            <a:off x="-100711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3962" name="Google Shape;3962;p127"/>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m_no, m_content, job_code, job_name, job_content, job_startDate, job_endDate, user_id, user_name, job_prograss</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6" name="Shape 3966"/>
        <p:cNvGrpSpPr/>
        <p:nvPr/>
      </p:nvGrpSpPr>
      <p:grpSpPr>
        <a:xfrm>
          <a:off x="0" y="0"/>
          <a:ext cx="0" cy="0"/>
          <a:chOff x="0" y="0"/>
          <a:chExt cx="0" cy="0"/>
        </a:xfrm>
      </p:grpSpPr>
      <p:pic>
        <p:nvPicPr>
          <p:cNvPr id="3967" name="Google Shape;3967;p128"/>
          <p:cNvPicPr preferRelativeResize="0"/>
          <p:nvPr/>
        </p:nvPicPr>
        <p:blipFill rotWithShape="1">
          <a:blip r:embed="rId3">
            <a:alphaModFix/>
          </a:blip>
          <a:srcRect b="0" l="9" r="9" t="0"/>
          <a:stretch/>
        </p:blipFill>
        <p:spPr>
          <a:xfrm>
            <a:off x="3175" y="974090"/>
            <a:ext cx="6511290" cy="4841240"/>
          </a:xfrm>
          <a:prstGeom prst="rect">
            <a:avLst/>
          </a:prstGeom>
          <a:noFill/>
          <a:ln>
            <a:noFill/>
          </a:ln>
        </p:spPr>
      </p:pic>
      <p:graphicFrame>
        <p:nvGraphicFramePr>
          <p:cNvPr id="3968" name="Google Shape;3968;p12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발신 쪽지</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SS-106-01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발신함</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발신한 쪽지 리스트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969" name="Google Shape;3969;p128"/>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발신 쪽지 리스트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발신 쪽지 선택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전체 선택 체크박스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선택 쪽지 삭제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내용 중 url 포함 쪽지 바로가기 링크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8161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직원이 발신한 쪽지를 리스트 형태로 볼 수 있는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세션의 ID를 받아와 발신자가 세션 ID인 쪽지를 조회한다.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받는사람, 제목, 보낸날짜, 읽음표시를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발신한 쪽지 옆 체크박스를 선택해 여러 쪽지를 한번에 관리할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전체선택 체크박스를 눌러 현재 페이지 중 나타나있는 발신쪽지를 모두 선택할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삭제버튼을 눌러 선택한 쪽지를 삭제할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발신한 쪽지 중 내용에 url이 포함되어 있는 쪽지는 제목이 url형식으로 나타나며, 제목을 누를 때 쪽지 상세화면이 아닌 새창에 해당 url화면이 나타난다.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아래의 페이징을 눌러 이동하며 확인할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970" name="Google Shape;3970;p128"/>
          <p:cNvSpPr/>
          <p:nvPr/>
        </p:nvSpPr>
        <p:spPr>
          <a:xfrm>
            <a:off x="517525" y="19170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971" name="Google Shape;3971;p128"/>
          <p:cNvSpPr/>
          <p:nvPr/>
        </p:nvSpPr>
        <p:spPr>
          <a:xfrm>
            <a:off x="880110" y="17513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972" name="Google Shape;3972;p128"/>
          <p:cNvSpPr/>
          <p:nvPr/>
        </p:nvSpPr>
        <p:spPr>
          <a:xfrm>
            <a:off x="3251200" y="32600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973" name="Google Shape;3973;p128"/>
          <p:cNvSpPr/>
          <p:nvPr/>
        </p:nvSpPr>
        <p:spPr>
          <a:xfrm>
            <a:off x="797560" y="24898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974" name="Google Shape;3974;p128"/>
          <p:cNvSpPr/>
          <p:nvPr/>
        </p:nvSpPr>
        <p:spPr>
          <a:xfrm>
            <a:off x="3509645" y="17487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975" name="Google Shape;3975;p128"/>
          <p:cNvSpPr/>
          <p:nvPr/>
        </p:nvSpPr>
        <p:spPr>
          <a:xfrm>
            <a:off x="3384550" y="51161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976" name="Google Shape;3976;p128"/>
          <p:cNvSpPr/>
          <p:nvPr/>
        </p:nvSpPr>
        <p:spPr>
          <a:xfrm>
            <a:off x="1626870" y="17506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977" name="Google Shape;3977;p128"/>
          <p:cNvSpPr/>
          <p:nvPr/>
        </p:nvSpPr>
        <p:spPr>
          <a:xfrm>
            <a:off x="-925195" y="35185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3978" name="Google Shape;3978;p128"/>
          <p:cNvSpPr/>
          <p:nvPr/>
        </p:nvSpPr>
        <p:spPr>
          <a:xfrm>
            <a:off x="-925830" y="40271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3979" name="Google Shape;3979;p128"/>
          <p:cNvSpPr/>
          <p:nvPr/>
        </p:nvSpPr>
        <p:spPr>
          <a:xfrm>
            <a:off x="-1016635"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3980" name="Google Shape;3980;p128"/>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user_id, m_sender, m_receiver, m_title, m_receivedate, m_rstatus</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M_no,user_id</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4" name="Shape 3984"/>
        <p:cNvGrpSpPr/>
        <p:nvPr/>
      </p:nvGrpSpPr>
      <p:grpSpPr>
        <a:xfrm>
          <a:off x="0" y="0"/>
          <a:ext cx="0" cy="0"/>
          <a:chOff x="0" y="0"/>
          <a:chExt cx="0" cy="0"/>
        </a:xfrm>
      </p:grpSpPr>
      <p:pic>
        <p:nvPicPr>
          <p:cNvPr id="3985" name="Google Shape;3985;p129"/>
          <p:cNvPicPr preferRelativeResize="0"/>
          <p:nvPr/>
        </p:nvPicPr>
        <p:blipFill rotWithShape="1">
          <a:blip r:embed="rId3">
            <a:alphaModFix/>
          </a:blip>
          <a:srcRect b="0" l="9" r="9" t="0"/>
          <a:stretch/>
        </p:blipFill>
        <p:spPr>
          <a:xfrm>
            <a:off x="3810" y="1117600"/>
            <a:ext cx="6510655" cy="4840605"/>
          </a:xfrm>
          <a:prstGeom prst="rect">
            <a:avLst/>
          </a:prstGeom>
          <a:noFill/>
          <a:ln>
            <a:noFill/>
          </a:ln>
        </p:spPr>
      </p:pic>
      <p:graphicFrame>
        <p:nvGraphicFramePr>
          <p:cNvPr id="3986" name="Google Shape;3986;p12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발신 쪽지</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상세화면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SS-106-02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발신함 상세화면</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발신한 쪽지 상세정보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987" name="Google Shape;3987;p129"/>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발신 쪽지 상세정보 표시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발신 쪽지 삭제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0769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발신한 쪽지의 상세정보를 나타내는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 번호와 직원ID를 불러와 해당 쪽지를 조회하고, 발신자 ID 혹은 수신자 ID와 세션에 저장된 직원ID가 맞지 않을 시에 볼 수 없도록 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받는사람, 제목, 내용이 포함되어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 버튼을 눌러 삭제를 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988" name="Google Shape;3988;p129"/>
          <p:cNvSpPr/>
          <p:nvPr/>
        </p:nvSpPr>
        <p:spPr>
          <a:xfrm>
            <a:off x="-901700" y="11836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989" name="Google Shape;3989;p129"/>
          <p:cNvSpPr/>
          <p:nvPr/>
        </p:nvSpPr>
        <p:spPr>
          <a:xfrm>
            <a:off x="-901065" y="164655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990" name="Google Shape;3990;p129"/>
          <p:cNvSpPr/>
          <p:nvPr/>
        </p:nvSpPr>
        <p:spPr>
          <a:xfrm>
            <a:off x="-901700" y="26028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991" name="Google Shape;3991;p129"/>
          <p:cNvSpPr/>
          <p:nvPr/>
        </p:nvSpPr>
        <p:spPr>
          <a:xfrm>
            <a:off x="5941060" y="46901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992" name="Google Shape;3992;p129"/>
          <p:cNvSpPr/>
          <p:nvPr/>
        </p:nvSpPr>
        <p:spPr>
          <a:xfrm>
            <a:off x="3886835" y="191198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993" name="Google Shape;3993;p129"/>
          <p:cNvSpPr/>
          <p:nvPr/>
        </p:nvSpPr>
        <p:spPr>
          <a:xfrm>
            <a:off x="-901700" y="30778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994" name="Google Shape;3994;p129"/>
          <p:cNvSpPr/>
          <p:nvPr/>
        </p:nvSpPr>
        <p:spPr>
          <a:xfrm>
            <a:off x="-906780" y="21221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995" name="Google Shape;3995;p129"/>
          <p:cNvSpPr/>
          <p:nvPr/>
        </p:nvSpPr>
        <p:spPr>
          <a:xfrm>
            <a:off x="-906145" y="35566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3996" name="Google Shape;3996;p129"/>
          <p:cNvSpPr/>
          <p:nvPr/>
        </p:nvSpPr>
        <p:spPr>
          <a:xfrm>
            <a:off x="-906780" y="40366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3997" name="Google Shape;3997;p129"/>
          <p:cNvSpPr/>
          <p:nvPr/>
        </p:nvSpPr>
        <p:spPr>
          <a:xfrm>
            <a:off x="-100711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3998" name="Google Shape;3998;p129"/>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m_no, user_id, m_title, m_content, </a:t>
                      </a:r>
                      <a:endParaRPr b="0" i="0" sz="13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m_sender</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m_enabled number</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2" name="Shape 4002"/>
        <p:cNvGrpSpPr/>
        <p:nvPr/>
      </p:nvGrpSpPr>
      <p:grpSpPr>
        <a:xfrm>
          <a:off x="0" y="0"/>
          <a:ext cx="0" cy="0"/>
          <a:chOff x="0" y="0"/>
          <a:chExt cx="0" cy="0"/>
        </a:xfrm>
      </p:grpSpPr>
      <p:pic>
        <p:nvPicPr>
          <p:cNvPr id="4003" name="Google Shape;4003;p130"/>
          <p:cNvPicPr preferRelativeResize="0"/>
          <p:nvPr/>
        </p:nvPicPr>
        <p:blipFill rotWithShape="1">
          <a:blip r:embed="rId3">
            <a:alphaModFix/>
          </a:blip>
          <a:srcRect b="10" l="0" r="0" t="0"/>
          <a:stretch/>
        </p:blipFill>
        <p:spPr>
          <a:xfrm>
            <a:off x="3810" y="1118235"/>
            <a:ext cx="6510655" cy="4839335"/>
          </a:xfrm>
          <a:prstGeom prst="rect">
            <a:avLst/>
          </a:prstGeom>
          <a:noFill/>
          <a:ln>
            <a:noFill/>
          </a:ln>
        </p:spPr>
      </p:pic>
      <p:graphicFrame>
        <p:nvGraphicFramePr>
          <p:cNvPr id="4004" name="Google Shape;4004;p13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발신 쪽지</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작성</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SS-105-03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발신함 작성</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쪽지 작성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005" name="Google Shape;4005;p130"/>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받는 사람 선택 셀렉트박스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선택 부서의 직원 추가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추가된 받는사람 직원 목록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44652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쪽지를 발송하기 위한 형식을 나타내는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받는사람을 선택하기 위해서 부서를 선택하면 해당 부서에서 근무하는 직원들의 목록을 출력한다.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직원들의 직급과 이름이 나타나게 되며 이름 옆 추가 버튼을 통해 해당 직원을 받는사람 목록에 추가한다.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받는사람 목록에서 직원 이름 옆 x버튼을 통해 해당 직원을 받는사람 목록에서 제외할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006" name="Google Shape;4006;p130"/>
          <p:cNvSpPr/>
          <p:nvPr/>
        </p:nvSpPr>
        <p:spPr>
          <a:xfrm>
            <a:off x="3446145" y="429831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007" name="Google Shape;4007;p130"/>
          <p:cNvSpPr/>
          <p:nvPr/>
        </p:nvSpPr>
        <p:spPr>
          <a:xfrm>
            <a:off x="-901700" y="26028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008" name="Google Shape;4008;p130"/>
          <p:cNvSpPr/>
          <p:nvPr/>
        </p:nvSpPr>
        <p:spPr>
          <a:xfrm>
            <a:off x="4163060" y="301688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009" name="Google Shape;4009;p130"/>
          <p:cNvSpPr/>
          <p:nvPr/>
        </p:nvSpPr>
        <p:spPr>
          <a:xfrm>
            <a:off x="3794125" y="227393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010" name="Google Shape;4010;p130"/>
          <p:cNvSpPr/>
          <p:nvPr/>
        </p:nvSpPr>
        <p:spPr>
          <a:xfrm>
            <a:off x="-901700" y="30778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011" name="Google Shape;4011;p130"/>
          <p:cNvSpPr/>
          <p:nvPr/>
        </p:nvSpPr>
        <p:spPr>
          <a:xfrm>
            <a:off x="-897255" y="214122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012" name="Google Shape;4012;p130"/>
          <p:cNvSpPr/>
          <p:nvPr/>
        </p:nvSpPr>
        <p:spPr>
          <a:xfrm>
            <a:off x="-906145" y="35566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013" name="Google Shape;4013;p130"/>
          <p:cNvSpPr/>
          <p:nvPr/>
        </p:nvSpPr>
        <p:spPr>
          <a:xfrm>
            <a:off x="-906780" y="40366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014" name="Google Shape;4014;p130"/>
          <p:cNvSpPr/>
          <p:nvPr/>
        </p:nvSpPr>
        <p:spPr>
          <a:xfrm>
            <a:off x="-100711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
        <p:nvSpPr>
          <p:cNvPr id="4015" name="Google Shape;4015;p130"/>
          <p:cNvSpPr/>
          <p:nvPr/>
        </p:nvSpPr>
        <p:spPr>
          <a:xfrm>
            <a:off x="3982085" y="4331335"/>
            <a:ext cx="782955" cy="375920"/>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t/>
            </a:r>
            <a:endParaRPr sz="1800">
              <a:solidFill>
                <a:schemeClr val="lt1"/>
              </a:solidFill>
              <a:latin typeface="Malgun Gothic"/>
              <a:ea typeface="Malgun Gothic"/>
              <a:cs typeface="Malgun Gothic"/>
              <a:sym typeface="Malgun Gothic"/>
            </a:endParaRPr>
          </a:p>
        </p:txBody>
      </p:sp>
      <p:graphicFrame>
        <p:nvGraphicFramePr>
          <p:cNvPr id="4016" name="Google Shape;4016;p130"/>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dep_code, mk_code, user_name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m_title, m_content, m_reciever, m_senddate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0" name="Shape 4020"/>
        <p:cNvGrpSpPr/>
        <p:nvPr/>
      </p:nvGrpSpPr>
      <p:grpSpPr>
        <a:xfrm>
          <a:off x="0" y="0"/>
          <a:ext cx="0" cy="0"/>
          <a:chOff x="0" y="0"/>
          <a:chExt cx="0" cy="0"/>
        </a:xfrm>
      </p:grpSpPr>
      <p:pic>
        <p:nvPicPr>
          <p:cNvPr id="4021" name="Google Shape;4021;p131"/>
          <p:cNvPicPr preferRelativeResize="0"/>
          <p:nvPr/>
        </p:nvPicPr>
        <p:blipFill rotWithShape="1">
          <a:blip r:embed="rId3">
            <a:alphaModFix/>
          </a:blip>
          <a:srcRect b="0" l="9" r="0" t="0"/>
          <a:stretch/>
        </p:blipFill>
        <p:spPr>
          <a:xfrm>
            <a:off x="4445" y="1118235"/>
            <a:ext cx="6509385" cy="4839335"/>
          </a:xfrm>
          <a:prstGeom prst="rect">
            <a:avLst/>
          </a:prstGeom>
          <a:noFill/>
          <a:ln>
            <a:noFill/>
          </a:ln>
        </p:spPr>
      </p:pic>
      <p:graphicFrame>
        <p:nvGraphicFramePr>
          <p:cNvPr id="4022" name="Google Shape;4022;p13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발신 쪽지</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작성</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SS-105-03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발신함 작성</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쪽지 작성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023" name="Google Shape;4023;p131"/>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보낼 쪽지의 제목과 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 작성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 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3233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쪽지를 발송하기 위한 형식을 나타내는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이전의 단계에서 받는 사람을 선택한 후 제목과 내용을 입력한다.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 버튼을 눌러 해당 직원들에게 쪽지를 보낼 수 있으며, 취소 버튼을 누르면 창이 꺼지고 쪽지 발신함 목으로 돌아간다.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024" name="Google Shape;4024;p131"/>
          <p:cNvSpPr/>
          <p:nvPr/>
        </p:nvSpPr>
        <p:spPr>
          <a:xfrm>
            <a:off x="2863850" y="469646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025" name="Google Shape;4025;p131"/>
          <p:cNvSpPr/>
          <p:nvPr/>
        </p:nvSpPr>
        <p:spPr>
          <a:xfrm>
            <a:off x="-901700" y="26028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026" name="Google Shape;4026;p131"/>
          <p:cNvSpPr/>
          <p:nvPr/>
        </p:nvSpPr>
        <p:spPr>
          <a:xfrm>
            <a:off x="3364230" y="469646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027" name="Google Shape;4027;p131"/>
          <p:cNvSpPr/>
          <p:nvPr/>
        </p:nvSpPr>
        <p:spPr>
          <a:xfrm>
            <a:off x="4392930" y="316357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028" name="Google Shape;4028;p131"/>
          <p:cNvSpPr/>
          <p:nvPr/>
        </p:nvSpPr>
        <p:spPr>
          <a:xfrm>
            <a:off x="-901700" y="30778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029" name="Google Shape;4029;p131"/>
          <p:cNvSpPr/>
          <p:nvPr/>
        </p:nvSpPr>
        <p:spPr>
          <a:xfrm>
            <a:off x="-897255" y="21412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030" name="Google Shape;4030;p131"/>
          <p:cNvSpPr/>
          <p:nvPr/>
        </p:nvSpPr>
        <p:spPr>
          <a:xfrm>
            <a:off x="-906145" y="3556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031" name="Google Shape;4031;p131"/>
          <p:cNvSpPr/>
          <p:nvPr/>
        </p:nvSpPr>
        <p:spPr>
          <a:xfrm>
            <a:off x="-906780" y="40366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032" name="Google Shape;4032;p131"/>
          <p:cNvSpPr/>
          <p:nvPr/>
        </p:nvSpPr>
        <p:spPr>
          <a:xfrm>
            <a:off x="-1007110" y="4527550"/>
            <a:ext cx="466725" cy="43751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
        <p:nvSpPr>
          <p:cNvPr id="4033" name="Google Shape;4033;p131"/>
          <p:cNvSpPr/>
          <p:nvPr/>
        </p:nvSpPr>
        <p:spPr>
          <a:xfrm>
            <a:off x="4003675" y="2491105"/>
            <a:ext cx="782955" cy="375920"/>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t/>
            </a:r>
            <a:endParaRPr sz="1800">
              <a:solidFill>
                <a:schemeClr val="lt1"/>
              </a:solidFill>
              <a:latin typeface="Malgun Gothic"/>
              <a:ea typeface="Malgun Gothic"/>
              <a:cs typeface="Malgun Gothic"/>
              <a:sym typeface="Malgun Gothic"/>
            </a:endParaRPr>
          </a:p>
        </p:txBody>
      </p:sp>
      <p:sp>
        <p:nvSpPr>
          <p:cNvPr id="4034" name="Google Shape;4034;p131"/>
          <p:cNvSpPr txBox="1"/>
          <p:nvPr/>
        </p:nvSpPr>
        <p:spPr>
          <a:xfrm>
            <a:off x="3291840" y="4996815"/>
            <a:ext cx="426085" cy="233045"/>
          </a:xfrm>
          <a:prstGeom prst="rect">
            <a:avLst/>
          </a:prstGeom>
          <a:solidFill>
            <a:srgbClr val="3598DA"/>
          </a:solidFill>
          <a:ln>
            <a:noFill/>
          </a:ln>
        </p:spPr>
        <p:txBody>
          <a:bodyPr anchorCtr="0" anchor="t" bIns="46350" lIns="89525" spcFirstLastPara="1" rIns="89525" wrap="square" tIns="46350">
            <a:spAutoFit/>
          </a:bodyPr>
          <a:lstStyle/>
          <a:p>
            <a:pPr indent="0" lvl="0" marL="0" marR="0" rtl="0" algn="l">
              <a:spcBef>
                <a:spcPts val="0"/>
              </a:spcBef>
              <a:spcAft>
                <a:spcPts val="0"/>
              </a:spcAft>
              <a:buClr>
                <a:schemeClr val="lt1"/>
              </a:buClr>
              <a:buSzPts val="900"/>
              <a:buFont typeface="Malgun Gothic"/>
              <a:buNone/>
            </a:pPr>
            <a:r>
              <a:rPr b="1" lang="ko-KR" sz="900">
                <a:solidFill>
                  <a:schemeClr val="lt1"/>
                </a:solidFill>
                <a:latin typeface="Malgun Gothic"/>
                <a:ea typeface="Malgun Gothic"/>
                <a:cs typeface="Malgun Gothic"/>
                <a:sym typeface="Malgun Gothic"/>
              </a:rPr>
              <a:t>작</a:t>
            </a:r>
            <a:r>
              <a:rPr b="1" lang="ko-KR" sz="900">
                <a:solidFill>
                  <a:schemeClr val="lt1"/>
                </a:solidFill>
                <a:latin typeface="Malgun Gothic"/>
                <a:ea typeface="Malgun Gothic"/>
                <a:cs typeface="Malgun Gothic"/>
                <a:sym typeface="Malgun Gothic"/>
              </a:rPr>
              <a:t>성</a:t>
            </a:r>
            <a:endParaRPr b="1" sz="900">
              <a:solidFill>
                <a:schemeClr val="lt1"/>
              </a:solidFill>
              <a:latin typeface="Malgun Gothic"/>
              <a:ea typeface="Malgun Gothic"/>
              <a:cs typeface="Malgun Gothic"/>
              <a:sym typeface="Malgun Gothic"/>
            </a:endParaRPr>
          </a:p>
        </p:txBody>
      </p:sp>
      <p:graphicFrame>
        <p:nvGraphicFramePr>
          <p:cNvPr id="4035" name="Google Shape;4035;p131"/>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dep_code, mk_code, user_name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m_title, m_content, m_reciever, m_senddate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9" name="Shape 4039"/>
        <p:cNvGrpSpPr/>
        <p:nvPr/>
      </p:nvGrpSpPr>
      <p:grpSpPr>
        <a:xfrm>
          <a:off x="0" y="0"/>
          <a:ext cx="0" cy="0"/>
          <a:chOff x="0" y="0"/>
          <a:chExt cx="0" cy="0"/>
        </a:xfrm>
      </p:grpSpPr>
      <p:pic>
        <p:nvPicPr>
          <p:cNvPr id="4040" name="Google Shape;4040;p132"/>
          <p:cNvPicPr preferRelativeResize="0"/>
          <p:nvPr/>
        </p:nvPicPr>
        <p:blipFill rotWithShape="1">
          <a:blip r:embed="rId3">
            <a:alphaModFix/>
          </a:blip>
          <a:srcRect b="0" l="9" r="0" t="0"/>
          <a:stretch/>
        </p:blipFill>
        <p:spPr>
          <a:xfrm>
            <a:off x="13970" y="1118235"/>
            <a:ext cx="6509385" cy="4839335"/>
          </a:xfrm>
          <a:prstGeom prst="rect">
            <a:avLst/>
          </a:prstGeom>
          <a:noFill/>
          <a:ln>
            <a:noFill/>
          </a:ln>
        </p:spPr>
      </p:pic>
      <p:graphicFrame>
        <p:nvGraphicFramePr>
          <p:cNvPr id="4041" name="Google Shape;4041;p13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발신</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성공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SS-105-04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쪽지 - 발신함 작성</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쪽지 발신 성공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042" name="Google Shape;4042;p132"/>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 발신 성공 alert</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44652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 발신에 성공했을 때 나타나는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1번 OK를 누르면 쪽지 발신함으로 이동하게 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043" name="Google Shape;4043;p132"/>
          <p:cNvSpPr/>
          <p:nvPr/>
        </p:nvSpPr>
        <p:spPr>
          <a:xfrm>
            <a:off x="-807720" y="107251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044" name="Google Shape;4044;p132"/>
          <p:cNvSpPr/>
          <p:nvPr/>
        </p:nvSpPr>
        <p:spPr>
          <a:xfrm>
            <a:off x="-940435" y="149288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045" name="Google Shape;4045;p132"/>
          <p:cNvSpPr/>
          <p:nvPr/>
        </p:nvSpPr>
        <p:spPr>
          <a:xfrm>
            <a:off x="-901700" y="26028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046" name="Google Shape;4046;p132"/>
          <p:cNvSpPr/>
          <p:nvPr/>
        </p:nvSpPr>
        <p:spPr>
          <a:xfrm>
            <a:off x="-885825" y="55753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047" name="Google Shape;4047;p132"/>
          <p:cNvSpPr/>
          <p:nvPr/>
        </p:nvSpPr>
        <p:spPr>
          <a:xfrm>
            <a:off x="4150995" y="246824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048" name="Google Shape;4048;p132"/>
          <p:cNvSpPr/>
          <p:nvPr/>
        </p:nvSpPr>
        <p:spPr>
          <a:xfrm>
            <a:off x="-901700" y="30778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049" name="Google Shape;4049;p132"/>
          <p:cNvSpPr/>
          <p:nvPr/>
        </p:nvSpPr>
        <p:spPr>
          <a:xfrm>
            <a:off x="-897255" y="21412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050" name="Google Shape;4050;p132"/>
          <p:cNvSpPr/>
          <p:nvPr/>
        </p:nvSpPr>
        <p:spPr>
          <a:xfrm>
            <a:off x="-906145" y="3556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051" name="Google Shape;4051;p132"/>
          <p:cNvSpPr/>
          <p:nvPr/>
        </p:nvSpPr>
        <p:spPr>
          <a:xfrm>
            <a:off x="-906780" y="40366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052" name="Google Shape;4052;p132"/>
          <p:cNvSpPr/>
          <p:nvPr/>
        </p:nvSpPr>
        <p:spPr>
          <a:xfrm>
            <a:off x="-1007110" y="4527550"/>
            <a:ext cx="466725" cy="43751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053" name="Google Shape;4053;p132"/>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7" name="Shape 4057"/>
        <p:cNvGrpSpPr/>
        <p:nvPr/>
      </p:nvGrpSpPr>
      <p:grpSpPr>
        <a:xfrm>
          <a:off x="0" y="0"/>
          <a:ext cx="0" cy="0"/>
          <a:chOff x="0" y="0"/>
          <a:chExt cx="0" cy="0"/>
        </a:xfrm>
      </p:grpSpPr>
      <p:pic>
        <p:nvPicPr>
          <p:cNvPr id="4058" name="Google Shape;4058;p133"/>
          <p:cNvPicPr preferRelativeResize="0"/>
          <p:nvPr/>
        </p:nvPicPr>
        <p:blipFill rotWithShape="1">
          <a:blip r:embed="rId3">
            <a:alphaModFix/>
          </a:blip>
          <a:srcRect b="0" l="0" r="0" t="9"/>
          <a:stretch/>
        </p:blipFill>
        <p:spPr>
          <a:xfrm>
            <a:off x="13970" y="1118870"/>
            <a:ext cx="6509385" cy="4838065"/>
          </a:xfrm>
          <a:prstGeom prst="rect">
            <a:avLst/>
          </a:prstGeom>
          <a:noFill/>
          <a:ln>
            <a:noFill/>
          </a:ln>
        </p:spPr>
      </p:pic>
      <p:graphicFrame>
        <p:nvGraphicFramePr>
          <p:cNvPr id="4059" name="Google Shape;4059;p13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My Editor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SS-106-01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My Editor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웹한글 기안기 API 활용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060" name="Google Shape;4060;p133"/>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양식 종류 선택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작성 양식 화면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저장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0769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한글과 컴퓨터에서 제공하는 웹한글 기안기 API를 활용하여 웹 프로그램 사용 중 문서 작성을 할 수 있도록 서비스를 제공한다.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저장 버튼을 눌러 해당</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해당 API는 한글2018버전 이상을 필수로 하며 설치되어있는 컴퓨터에서 사용 가능하다.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061" name="Google Shape;4061;p133"/>
          <p:cNvSpPr/>
          <p:nvPr/>
        </p:nvSpPr>
        <p:spPr>
          <a:xfrm>
            <a:off x="6000750" y="19367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062" name="Google Shape;4062;p133"/>
          <p:cNvSpPr/>
          <p:nvPr/>
        </p:nvSpPr>
        <p:spPr>
          <a:xfrm>
            <a:off x="-940435" y="149288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063" name="Google Shape;4063;p133"/>
          <p:cNvSpPr/>
          <p:nvPr/>
        </p:nvSpPr>
        <p:spPr>
          <a:xfrm>
            <a:off x="-901700" y="26028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064" name="Google Shape;4064;p133"/>
          <p:cNvSpPr/>
          <p:nvPr/>
        </p:nvSpPr>
        <p:spPr>
          <a:xfrm>
            <a:off x="1391920" y="31178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065" name="Google Shape;4065;p133"/>
          <p:cNvSpPr/>
          <p:nvPr/>
        </p:nvSpPr>
        <p:spPr>
          <a:xfrm>
            <a:off x="3269615" y="16700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066" name="Google Shape;4066;p133"/>
          <p:cNvSpPr/>
          <p:nvPr/>
        </p:nvSpPr>
        <p:spPr>
          <a:xfrm>
            <a:off x="-901700" y="30778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067" name="Google Shape;4067;p133"/>
          <p:cNvSpPr/>
          <p:nvPr/>
        </p:nvSpPr>
        <p:spPr>
          <a:xfrm>
            <a:off x="-897255" y="21412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068" name="Google Shape;4068;p133"/>
          <p:cNvSpPr/>
          <p:nvPr/>
        </p:nvSpPr>
        <p:spPr>
          <a:xfrm>
            <a:off x="-906145" y="3556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069" name="Google Shape;4069;p133"/>
          <p:cNvSpPr/>
          <p:nvPr/>
        </p:nvSpPr>
        <p:spPr>
          <a:xfrm>
            <a:off x="-906780" y="40366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070" name="Google Shape;4070;p133"/>
          <p:cNvSpPr/>
          <p:nvPr/>
        </p:nvSpPr>
        <p:spPr>
          <a:xfrm>
            <a:off x="-1007110" y="4527550"/>
            <a:ext cx="466725" cy="43751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071" name="Google Shape;4071;p133"/>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(입력내용)</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doc_name, doc_regdate, doc_path</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5" name="Shape 4075"/>
        <p:cNvGrpSpPr/>
        <p:nvPr/>
      </p:nvGrpSpPr>
      <p:grpSpPr>
        <a:xfrm>
          <a:off x="0" y="0"/>
          <a:ext cx="0" cy="0"/>
          <a:chOff x="0" y="0"/>
          <a:chExt cx="0" cy="0"/>
        </a:xfrm>
      </p:grpSpPr>
      <p:pic>
        <p:nvPicPr>
          <p:cNvPr id="4076" name="Google Shape;4076;p134"/>
          <p:cNvPicPr preferRelativeResize="0"/>
          <p:nvPr/>
        </p:nvPicPr>
        <p:blipFill rotWithShape="1">
          <a:blip r:embed="rId3">
            <a:alphaModFix/>
          </a:blip>
          <a:srcRect b="0" l="9" r="9" t="0"/>
          <a:stretch/>
        </p:blipFill>
        <p:spPr>
          <a:xfrm>
            <a:off x="15240" y="1118870"/>
            <a:ext cx="6506845" cy="4838065"/>
          </a:xfrm>
          <a:prstGeom prst="rect">
            <a:avLst/>
          </a:prstGeom>
          <a:noFill/>
          <a:ln>
            <a:noFill/>
          </a:ln>
        </p:spPr>
      </p:pic>
      <p:graphicFrame>
        <p:nvGraphicFramePr>
          <p:cNvPr id="4077" name="Google Shape;4077;p13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My Editor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SS-106-01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My Editor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웹한글 기안기 API 문서 양식 선택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078" name="Google Shape;4078;p134"/>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양식 종류 선택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저장된 문서 양식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저장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95377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상단에 위치한 문서 양식 버튼을 눌러 해당 양식을 iframe에 있는 웹한글 기안기 API에 띄운다.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상단의 양식을 누르는 방식은 비동기로 바꿀 수 있도록 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해당 문서 양식을 작성한 후 저장버튼을 눌러 작성한 화면을 저장할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079" name="Google Shape;4079;p134"/>
          <p:cNvSpPr/>
          <p:nvPr/>
        </p:nvSpPr>
        <p:spPr>
          <a:xfrm>
            <a:off x="6000750" y="19367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080" name="Google Shape;4080;p134"/>
          <p:cNvSpPr/>
          <p:nvPr/>
        </p:nvSpPr>
        <p:spPr>
          <a:xfrm>
            <a:off x="-940435" y="149288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081" name="Google Shape;4081;p134"/>
          <p:cNvSpPr/>
          <p:nvPr/>
        </p:nvSpPr>
        <p:spPr>
          <a:xfrm>
            <a:off x="-901700" y="26028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082" name="Google Shape;4082;p134"/>
          <p:cNvSpPr/>
          <p:nvPr/>
        </p:nvSpPr>
        <p:spPr>
          <a:xfrm>
            <a:off x="1657985" y="355854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083" name="Google Shape;4083;p134"/>
          <p:cNvSpPr/>
          <p:nvPr/>
        </p:nvSpPr>
        <p:spPr>
          <a:xfrm>
            <a:off x="2621280" y="16700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084" name="Google Shape;4084;p134"/>
          <p:cNvSpPr/>
          <p:nvPr/>
        </p:nvSpPr>
        <p:spPr>
          <a:xfrm>
            <a:off x="-901700" y="30778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085" name="Google Shape;4085;p134"/>
          <p:cNvSpPr/>
          <p:nvPr/>
        </p:nvSpPr>
        <p:spPr>
          <a:xfrm>
            <a:off x="-897255" y="21412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086" name="Google Shape;4086;p134"/>
          <p:cNvSpPr/>
          <p:nvPr/>
        </p:nvSpPr>
        <p:spPr>
          <a:xfrm>
            <a:off x="-906145" y="3556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087" name="Google Shape;4087;p134"/>
          <p:cNvSpPr/>
          <p:nvPr/>
        </p:nvSpPr>
        <p:spPr>
          <a:xfrm>
            <a:off x="-906780" y="40366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088" name="Google Shape;4088;p134"/>
          <p:cNvSpPr/>
          <p:nvPr/>
        </p:nvSpPr>
        <p:spPr>
          <a:xfrm>
            <a:off x="-1007110" y="4527550"/>
            <a:ext cx="466725" cy="43751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089" name="Google Shape;4089;p134"/>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(입력내용)</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doc_name, doc_regdate, doc_path</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 descr="C:/Users/PC-21/AppData/Roaming/PolarisOffice/ETemp/3140_9354416/fImage4346845666899.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14020" y="972820"/>
            <a:ext cx="5191125" cy="444055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92518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기능별 업무 현황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기능별 업무 현황 그래프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2354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닫기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81216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대쉬 보드에서 현황의 자세히보기를 누르면 window가 뜨고 대쉬보드와 다르게 보든 정보가 나오게 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1400" kern="1200">
                          <a:solidFill>
                            <a:schemeClr val="tx1">
                              <a:lumMod val="95000"/>
                              <a:lumOff val="5000"/>
                            </a:schemeClr>
                          </a:solidFill>
                          <a:latin typeface="맑은 고딕" charset="0"/>
                          <a:ea typeface="맑은 고딕" charset="0"/>
                        </a:rPr>
                        <a:t>사용 js : chart.js</a:t>
                      </a:r>
                      <a:endParaRPr lang="ko-KR" altLang="en-US" sz="14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542415" y="158559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sp>
        <p:nvSpPr>
          <p:cNvPr id="33" name="Rect 0"/>
          <p:cNvSpPr>
            <a:spLocks/>
          </p:cNvSpPr>
          <p:nvPr/>
        </p:nvSpPr>
        <p:spPr>
          <a:xfrm rot="0">
            <a:off x="1859280" y="231394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sp>
        <p:nvSpPr>
          <p:cNvPr id="35" name="Rect 0"/>
          <p:cNvSpPr>
            <a:spLocks/>
          </p:cNvSpPr>
          <p:nvPr/>
        </p:nvSpPr>
        <p:spPr>
          <a:xfrm rot="0">
            <a:off x="3538855" y="430466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p>
        </p:txBody>
      </p:sp>
      <p:graphicFrame>
        <p:nvGraphicFramePr>
          <p:cNvPr id="39" name="Table 3"/>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pic>
        <p:nvPicPr>
          <p:cNvPr id="4094" name="Google Shape;4094;p135"/>
          <p:cNvPicPr preferRelativeResize="0"/>
          <p:nvPr/>
        </p:nvPicPr>
        <p:blipFill rotWithShape="1">
          <a:blip r:embed="rId3">
            <a:alphaModFix/>
          </a:blip>
          <a:srcRect b="0" l="0" r="0" t="0"/>
          <a:stretch/>
        </p:blipFill>
        <p:spPr>
          <a:xfrm>
            <a:off x="15240" y="1119505"/>
            <a:ext cx="6506845" cy="4836795"/>
          </a:xfrm>
          <a:prstGeom prst="rect">
            <a:avLst/>
          </a:prstGeom>
          <a:noFill/>
          <a:ln>
            <a:noFill/>
          </a:ln>
        </p:spPr>
      </p:pic>
      <p:graphicFrame>
        <p:nvGraphicFramePr>
          <p:cNvPr id="4095" name="Google Shape;4095;p13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My Documents</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SS-107-01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My Documents</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My Editor에서 저장한 문서 리스트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096" name="Google Shape;4096;p135"/>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간단 정보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선택 체크박스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전체선택 체크박스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 | 다운로드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610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My Editor에서 저장한 문서의 리스트를 조회할 수 있는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각각의 문서 정보가 표시되고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097" name="Google Shape;4097;p135"/>
          <p:cNvSpPr/>
          <p:nvPr/>
        </p:nvSpPr>
        <p:spPr>
          <a:xfrm>
            <a:off x="488950" y="192849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098" name="Google Shape;4098;p135"/>
          <p:cNvSpPr/>
          <p:nvPr/>
        </p:nvSpPr>
        <p:spPr>
          <a:xfrm>
            <a:off x="1711325" y="170878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099" name="Google Shape;4099;p135"/>
          <p:cNvSpPr/>
          <p:nvPr/>
        </p:nvSpPr>
        <p:spPr>
          <a:xfrm>
            <a:off x="-901700" y="26028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100" name="Google Shape;4100;p135"/>
          <p:cNvSpPr/>
          <p:nvPr/>
        </p:nvSpPr>
        <p:spPr>
          <a:xfrm>
            <a:off x="494665" y="228663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101" name="Google Shape;4101;p135"/>
          <p:cNvSpPr/>
          <p:nvPr/>
        </p:nvSpPr>
        <p:spPr>
          <a:xfrm>
            <a:off x="866775" y="2576195"/>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102" name="Google Shape;4102;p135"/>
          <p:cNvSpPr/>
          <p:nvPr/>
        </p:nvSpPr>
        <p:spPr>
          <a:xfrm>
            <a:off x="-901700" y="30778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103" name="Google Shape;4103;p135"/>
          <p:cNvSpPr/>
          <p:nvPr/>
        </p:nvSpPr>
        <p:spPr>
          <a:xfrm>
            <a:off x="-897255" y="21412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104" name="Google Shape;4104;p135"/>
          <p:cNvSpPr/>
          <p:nvPr/>
        </p:nvSpPr>
        <p:spPr>
          <a:xfrm>
            <a:off x="-906145" y="3556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105" name="Google Shape;4105;p135"/>
          <p:cNvSpPr/>
          <p:nvPr/>
        </p:nvSpPr>
        <p:spPr>
          <a:xfrm>
            <a:off x="-906780" y="40366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106" name="Google Shape;4106;p135"/>
          <p:cNvSpPr/>
          <p:nvPr/>
        </p:nvSpPr>
        <p:spPr>
          <a:xfrm>
            <a:off x="-1007110" y="4527550"/>
            <a:ext cx="466725" cy="43751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107" name="Google Shape;4107;p135"/>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Doc_code, user_id  ,doc_name </a:t>
                      </a:r>
                      <a:endParaRPr/>
                    </a:p>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,Doc_regdate</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Doc_code</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1" name="Shape 4111"/>
        <p:cNvGrpSpPr/>
        <p:nvPr/>
      </p:nvGrpSpPr>
      <p:grpSpPr>
        <a:xfrm>
          <a:off x="0" y="0"/>
          <a:ext cx="0" cy="0"/>
          <a:chOff x="0" y="0"/>
          <a:chExt cx="0" cy="0"/>
        </a:xfrm>
      </p:grpSpPr>
      <p:pic>
        <p:nvPicPr>
          <p:cNvPr id="4112" name="Google Shape;4112;p136"/>
          <p:cNvPicPr preferRelativeResize="0"/>
          <p:nvPr/>
        </p:nvPicPr>
        <p:blipFill rotWithShape="1">
          <a:blip r:embed="rId3">
            <a:alphaModFix/>
          </a:blip>
          <a:srcRect b="0" l="9" r="9" t="0"/>
          <a:stretch/>
        </p:blipFill>
        <p:spPr>
          <a:xfrm>
            <a:off x="15875" y="1119505"/>
            <a:ext cx="6505575" cy="4836795"/>
          </a:xfrm>
          <a:prstGeom prst="rect">
            <a:avLst/>
          </a:prstGeom>
          <a:noFill/>
          <a:ln>
            <a:noFill/>
          </a:ln>
        </p:spPr>
      </p:pic>
      <p:graphicFrame>
        <p:nvGraphicFramePr>
          <p:cNvPr id="4113" name="Google Shape;4113;p13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My Documents</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SS-107-02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My Documents</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My Editor에서 저장한 문서 삭제 확인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114" name="Google Shape;4114;p136"/>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삭제 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삭제 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610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문서를 삭제할 때 확인하기 위한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OK를 누르면 삭제를 진행하고 cancel을 누르면 삭제를 취소한다.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115" name="Google Shape;4115;p136"/>
          <p:cNvSpPr/>
          <p:nvPr/>
        </p:nvSpPr>
        <p:spPr>
          <a:xfrm>
            <a:off x="-475615" y="144653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116" name="Google Shape;4116;p136"/>
          <p:cNvSpPr/>
          <p:nvPr/>
        </p:nvSpPr>
        <p:spPr>
          <a:xfrm>
            <a:off x="-474980" y="179197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117" name="Google Shape;4117;p136"/>
          <p:cNvSpPr/>
          <p:nvPr/>
        </p:nvSpPr>
        <p:spPr>
          <a:xfrm>
            <a:off x="-901700" y="26028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118" name="Google Shape;4118;p136"/>
          <p:cNvSpPr/>
          <p:nvPr/>
        </p:nvSpPr>
        <p:spPr>
          <a:xfrm>
            <a:off x="2872105" y="281051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119" name="Google Shape;4119;p136"/>
          <p:cNvSpPr/>
          <p:nvPr/>
        </p:nvSpPr>
        <p:spPr>
          <a:xfrm>
            <a:off x="3867785" y="280924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120" name="Google Shape;4120;p136"/>
          <p:cNvSpPr/>
          <p:nvPr/>
        </p:nvSpPr>
        <p:spPr>
          <a:xfrm>
            <a:off x="-901700" y="30778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121" name="Google Shape;4121;p136"/>
          <p:cNvSpPr/>
          <p:nvPr/>
        </p:nvSpPr>
        <p:spPr>
          <a:xfrm>
            <a:off x="-897255" y="21412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122" name="Google Shape;4122;p136"/>
          <p:cNvSpPr/>
          <p:nvPr/>
        </p:nvSpPr>
        <p:spPr>
          <a:xfrm>
            <a:off x="-906145" y="3556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123" name="Google Shape;4123;p136"/>
          <p:cNvSpPr/>
          <p:nvPr/>
        </p:nvSpPr>
        <p:spPr>
          <a:xfrm>
            <a:off x="-906780" y="40366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124" name="Google Shape;4124;p136"/>
          <p:cNvSpPr/>
          <p:nvPr/>
        </p:nvSpPr>
        <p:spPr>
          <a:xfrm>
            <a:off x="-1007110" y="4527550"/>
            <a:ext cx="466725" cy="43751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125" name="Google Shape;4125;p136"/>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doc_enabled</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doc_enabled</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9" name="Shape 4129"/>
        <p:cNvGrpSpPr/>
        <p:nvPr/>
      </p:nvGrpSpPr>
      <p:grpSpPr>
        <a:xfrm>
          <a:off x="0" y="0"/>
          <a:ext cx="0" cy="0"/>
          <a:chOff x="0" y="0"/>
          <a:chExt cx="0" cy="0"/>
        </a:xfrm>
      </p:grpSpPr>
      <p:pic>
        <p:nvPicPr>
          <p:cNvPr id="4130" name="Google Shape;4130;p137"/>
          <p:cNvPicPr preferRelativeResize="0"/>
          <p:nvPr/>
        </p:nvPicPr>
        <p:blipFill rotWithShape="1">
          <a:blip r:embed="rId3">
            <a:alphaModFix/>
          </a:blip>
          <a:srcRect b="10" l="0" r="0" t="0"/>
          <a:stretch/>
        </p:blipFill>
        <p:spPr>
          <a:xfrm>
            <a:off x="15875" y="1120140"/>
            <a:ext cx="6505575" cy="4835525"/>
          </a:xfrm>
          <a:prstGeom prst="rect">
            <a:avLst/>
          </a:prstGeom>
          <a:noFill/>
          <a:ln>
            <a:noFill/>
          </a:ln>
        </p:spPr>
      </p:pic>
      <p:graphicFrame>
        <p:nvGraphicFramePr>
          <p:cNvPr id="4131" name="Google Shape;4131;p13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My Documents</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SS-107-02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My Documents</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My Editor에서 저장한 문서 삭제 완료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132" name="Google Shape;4132;p137"/>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삭제 완료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610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문서 삭제에 성공했을 때 나오는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alert로 문서가 삭제되었음을 알려준다.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OK를 누르면 My Documents로 돌아가게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133" name="Google Shape;4133;p137"/>
          <p:cNvSpPr/>
          <p:nvPr/>
        </p:nvSpPr>
        <p:spPr>
          <a:xfrm>
            <a:off x="-475615" y="144653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134" name="Google Shape;4134;p137"/>
          <p:cNvSpPr/>
          <p:nvPr/>
        </p:nvSpPr>
        <p:spPr>
          <a:xfrm>
            <a:off x="-474980" y="179197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135" name="Google Shape;4135;p137"/>
          <p:cNvSpPr/>
          <p:nvPr/>
        </p:nvSpPr>
        <p:spPr>
          <a:xfrm>
            <a:off x="-901700" y="26028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136" name="Google Shape;4136;p137"/>
          <p:cNvSpPr/>
          <p:nvPr/>
        </p:nvSpPr>
        <p:spPr>
          <a:xfrm>
            <a:off x="-478155" y="112268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137" name="Google Shape;4137;p137"/>
          <p:cNvSpPr/>
          <p:nvPr/>
        </p:nvSpPr>
        <p:spPr>
          <a:xfrm>
            <a:off x="3385820" y="286766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138" name="Google Shape;4138;p137"/>
          <p:cNvSpPr/>
          <p:nvPr/>
        </p:nvSpPr>
        <p:spPr>
          <a:xfrm>
            <a:off x="-901700" y="30778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139" name="Google Shape;4139;p137"/>
          <p:cNvSpPr/>
          <p:nvPr/>
        </p:nvSpPr>
        <p:spPr>
          <a:xfrm>
            <a:off x="-897255" y="21412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140" name="Google Shape;4140;p137"/>
          <p:cNvSpPr/>
          <p:nvPr/>
        </p:nvSpPr>
        <p:spPr>
          <a:xfrm>
            <a:off x="-906145" y="3556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141" name="Google Shape;4141;p137"/>
          <p:cNvSpPr/>
          <p:nvPr/>
        </p:nvSpPr>
        <p:spPr>
          <a:xfrm>
            <a:off x="-906780" y="40366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142" name="Google Shape;4142;p137"/>
          <p:cNvSpPr/>
          <p:nvPr/>
        </p:nvSpPr>
        <p:spPr>
          <a:xfrm>
            <a:off x="-1007110" y="4527550"/>
            <a:ext cx="466725" cy="43751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143" name="Google Shape;4143;p137"/>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doc_enabled</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doc_enabled</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7" name="Shape 4147"/>
        <p:cNvGrpSpPr/>
        <p:nvPr/>
      </p:nvGrpSpPr>
      <p:grpSpPr>
        <a:xfrm>
          <a:off x="0" y="0"/>
          <a:ext cx="0" cy="0"/>
          <a:chOff x="0" y="0"/>
          <a:chExt cx="0" cy="0"/>
        </a:xfrm>
      </p:grpSpPr>
      <p:pic>
        <p:nvPicPr>
          <p:cNvPr id="4148" name="Google Shape;4148;p138"/>
          <p:cNvPicPr preferRelativeResize="0"/>
          <p:nvPr/>
        </p:nvPicPr>
        <p:blipFill rotWithShape="1">
          <a:blip r:embed="rId3">
            <a:alphaModFix/>
          </a:blip>
          <a:srcRect b="0" l="0" r="10" t="0"/>
          <a:stretch/>
        </p:blipFill>
        <p:spPr>
          <a:xfrm>
            <a:off x="16510" y="1120140"/>
            <a:ext cx="6503670" cy="4834890"/>
          </a:xfrm>
          <a:prstGeom prst="rect">
            <a:avLst/>
          </a:prstGeom>
          <a:noFill/>
          <a:ln>
            <a:noFill/>
          </a:ln>
        </p:spPr>
      </p:pic>
      <p:graphicFrame>
        <p:nvGraphicFramePr>
          <p:cNvPr id="4149" name="Google Shape;4149;p13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휴지통 목록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150" name="Google Shape;4150;p138"/>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자료실에서 삭제된 게시글 개수</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보고서에서 삭제된 게시글 개수</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게시판에서 삭제된 게시글 개수</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기타 게시판에서 삭제된 게시글 개수</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자료실에서 삭제된 게시글 개수</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삭제된 쪽지 개수</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2001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각 게시판 및 쪽지함에서 임시삭제된 쪽지를 확인할 수 있는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자료실, 프로젝트 보고서, 노하우 게시판, 기타 게시판, CoP 자료실, 쪽지에서 삭제된 게시글 개수를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상위 유형을 선택하지 않을 경우에 유형을 선택하라는 화면이 나온다.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151" name="Google Shape;4151;p138"/>
          <p:cNvSpPr/>
          <p:nvPr/>
        </p:nvSpPr>
        <p:spPr>
          <a:xfrm>
            <a:off x="2999105" y="19284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152" name="Google Shape;4152;p138"/>
          <p:cNvSpPr/>
          <p:nvPr/>
        </p:nvSpPr>
        <p:spPr>
          <a:xfrm>
            <a:off x="3864610" y="19246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153" name="Google Shape;4153;p138"/>
          <p:cNvSpPr/>
          <p:nvPr/>
        </p:nvSpPr>
        <p:spPr>
          <a:xfrm>
            <a:off x="5732145" y="19297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154" name="Google Shape;4154;p138"/>
          <p:cNvSpPr/>
          <p:nvPr/>
        </p:nvSpPr>
        <p:spPr>
          <a:xfrm>
            <a:off x="2073910" y="19208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155" name="Google Shape;4155;p138"/>
          <p:cNvSpPr/>
          <p:nvPr/>
        </p:nvSpPr>
        <p:spPr>
          <a:xfrm>
            <a:off x="1183005" y="19202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156" name="Google Shape;4156;p138"/>
          <p:cNvSpPr/>
          <p:nvPr/>
        </p:nvSpPr>
        <p:spPr>
          <a:xfrm>
            <a:off x="3371215" y="4299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157" name="Google Shape;4157;p138"/>
          <p:cNvSpPr/>
          <p:nvPr/>
        </p:nvSpPr>
        <p:spPr>
          <a:xfrm>
            <a:off x="4822190" y="192532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158" name="Google Shape;4158;p138"/>
          <p:cNvSpPr/>
          <p:nvPr/>
        </p:nvSpPr>
        <p:spPr>
          <a:xfrm>
            <a:off x="-906145" y="35566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159" name="Google Shape;4159;p138"/>
          <p:cNvSpPr/>
          <p:nvPr/>
        </p:nvSpPr>
        <p:spPr>
          <a:xfrm>
            <a:off x="-906780" y="40366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160" name="Google Shape;4160;p138"/>
          <p:cNvSpPr/>
          <p:nvPr/>
        </p:nvSpPr>
        <p:spPr>
          <a:xfrm>
            <a:off x="-100711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161" name="Google Shape;4161;p138"/>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Pa_no / p_no / kh_no /  tk_no / ca_no /</a:t>
                      </a:r>
                      <a:endParaRPr b="0" i="0" sz="13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M_no</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5" name="Shape 4165"/>
        <p:cNvGrpSpPr/>
        <p:nvPr/>
      </p:nvGrpSpPr>
      <p:grpSpPr>
        <a:xfrm>
          <a:off x="0" y="0"/>
          <a:ext cx="0" cy="0"/>
          <a:chOff x="0" y="0"/>
          <a:chExt cx="0" cy="0"/>
        </a:xfrm>
      </p:grpSpPr>
      <p:pic>
        <p:nvPicPr>
          <p:cNvPr id="4166" name="Google Shape;4166;p139"/>
          <p:cNvPicPr preferRelativeResize="0"/>
          <p:nvPr/>
        </p:nvPicPr>
        <p:blipFill rotWithShape="1">
          <a:blip r:embed="rId3">
            <a:alphaModFix/>
          </a:blip>
          <a:srcRect b="9" l="0" r="0" t="9"/>
          <a:stretch/>
        </p:blipFill>
        <p:spPr>
          <a:xfrm>
            <a:off x="16510" y="1120775"/>
            <a:ext cx="6503670" cy="4833620"/>
          </a:xfrm>
          <a:prstGeom prst="rect">
            <a:avLst/>
          </a:prstGeom>
          <a:noFill/>
          <a:ln>
            <a:noFill/>
          </a:ln>
        </p:spPr>
      </p:pic>
      <p:graphicFrame>
        <p:nvGraphicFramePr>
          <p:cNvPr id="4167" name="Google Shape;4167;p13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휴지통 목록 - 유형 선택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168" name="Google Shape;4168;p139"/>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56972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각 게시판 및 쪽지함에서 임시삭제된 쪽지를 확인할 수 있는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자료실, 프로젝트 보고서, 노하우 게시판, 기타 게시판, CoP 자료실, 쪽지에서 삭제된 게시글 개수를 확인할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상위 유형을 선택한 경우 버튼이 파란색으로 활성화상태로 변하며 아래에 비동기로 리스트를 출력한다.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휴지통 코드, 게시글 코드, 제목, 삭제시간을 확인할 수 있으며, 삭제 버튼을 통해 삭제를, 복원 버튼을 통해 복원을 할수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169" name="Google Shape;4169;p139"/>
          <p:cNvSpPr/>
          <p:nvPr/>
        </p:nvSpPr>
        <p:spPr>
          <a:xfrm>
            <a:off x="5269230" y="32334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170" name="Google Shape;4170;p139"/>
          <p:cNvSpPr/>
          <p:nvPr/>
        </p:nvSpPr>
        <p:spPr>
          <a:xfrm>
            <a:off x="5727065" y="32296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171" name="Google Shape;4171;p139"/>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172" name="Google Shape;4172;p139"/>
          <p:cNvSpPr/>
          <p:nvPr/>
        </p:nvSpPr>
        <p:spPr>
          <a:xfrm>
            <a:off x="3270885" y="29267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173" name="Google Shape;4173;p139"/>
          <p:cNvSpPr/>
          <p:nvPr/>
        </p:nvSpPr>
        <p:spPr>
          <a:xfrm>
            <a:off x="3003550" y="19780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174" name="Google Shape;4174;p139"/>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175" name="Google Shape;4175;p139"/>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176" name="Google Shape;4176;p139"/>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177" name="Google Shape;4177;p139"/>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178" name="Google Shape;4178;p139"/>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179" name="Google Shape;4179;p139"/>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tr_enabled / code / kh_title / tr_regdate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3" name="Shape 4183"/>
        <p:cNvGrpSpPr/>
        <p:nvPr/>
      </p:nvGrpSpPr>
      <p:grpSpPr>
        <a:xfrm>
          <a:off x="0" y="0"/>
          <a:ext cx="0" cy="0"/>
          <a:chOff x="0" y="0"/>
          <a:chExt cx="0" cy="0"/>
        </a:xfrm>
      </p:grpSpPr>
      <p:pic>
        <p:nvPicPr>
          <p:cNvPr id="4184" name="Google Shape;4184;p140"/>
          <p:cNvPicPr preferRelativeResize="0"/>
          <p:nvPr/>
        </p:nvPicPr>
        <p:blipFill rotWithShape="1">
          <a:blip r:embed="rId3">
            <a:alphaModFix/>
          </a:blip>
          <a:srcRect b="0" l="9" r="9" t="0"/>
          <a:stretch/>
        </p:blipFill>
        <p:spPr>
          <a:xfrm>
            <a:off x="17780" y="1120775"/>
            <a:ext cx="6501130" cy="4833620"/>
          </a:xfrm>
          <a:prstGeom prst="rect">
            <a:avLst/>
          </a:prstGeom>
          <a:noFill/>
          <a:ln>
            <a:noFill/>
          </a:ln>
        </p:spPr>
      </p:pic>
      <p:graphicFrame>
        <p:nvGraphicFramePr>
          <p:cNvPr id="4185" name="Google Shape;4185;p14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휴지통 목록 - 복원 확인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186" name="Google Shape;4186;p140"/>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복원 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83057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복원 버튼을 눌렀을 때 복원 확인을 위한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OK버튼을 누르면 휴지통 리스트에서 해당 유형의 휴지통에 들어있는 게시글 개수가 줄어들고, 목록에서 해당 게시글이 삭제되며, 기존의 게시글로 복원된다.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187" name="Google Shape;4187;p140"/>
          <p:cNvSpPr/>
          <p:nvPr/>
        </p:nvSpPr>
        <p:spPr>
          <a:xfrm>
            <a:off x="-807720" y="13963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188" name="Google Shape;4188;p140"/>
          <p:cNvSpPr/>
          <p:nvPr/>
        </p:nvSpPr>
        <p:spPr>
          <a:xfrm>
            <a:off x="-890270" y="18161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189" name="Google Shape;4189;p140"/>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190" name="Google Shape;4190;p140"/>
          <p:cNvSpPr/>
          <p:nvPr/>
        </p:nvSpPr>
        <p:spPr>
          <a:xfrm>
            <a:off x="-802640" y="9899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191" name="Google Shape;4191;p140"/>
          <p:cNvSpPr/>
          <p:nvPr/>
        </p:nvSpPr>
        <p:spPr>
          <a:xfrm>
            <a:off x="3402965" y="22688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192" name="Google Shape;4192;p140"/>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193" name="Google Shape;4193;p140"/>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194" name="Google Shape;4194;p140"/>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195" name="Google Shape;4195;p140"/>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196" name="Google Shape;4196;p140"/>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197" name="Google Shape;4197;p140"/>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tr_enabled / code / kh_title / tr_regdate</a:t>
                      </a:r>
                      <a:endParaRPr b="0" i="0" sz="10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1" name="Shape 4201"/>
        <p:cNvGrpSpPr/>
        <p:nvPr/>
      </p:nvGrpSpPr>
      <p:grpSpPr>
        <a:xfrm>
          <a:off x="0" y="0"/>
          <a:ext cx="0" cy="0"/>
          <a:chOff x="0" y="0"/>
          <a:chExt cx="0" cy="0"/>
        </a:xfrm>
      </p:grpSpPr>
      <p:pic>
        <p:nvPicPr>
          <p:cNvPr id="4202" name="Google Shape;4202;p141"/>
          <p:cNvPicPr preferRelativeResize="0"/>
          <p:nvPr/>
        </p:nvPicPr>
        <p:blipFill rotWithShape="1">
          <a:blip r:embed="rId3">
            <a:alphaModFix/>
          </a:blip>
          <a:srcRect b="10" l="0" r="0" t="0"/>
          <a:stretch/>
        </p:blipFill>
        <p:spPr>
          <a:xfrm>
            <a:off x="17780" y="1121410"/>
            <a:ext cx="6501130" cy="4832350"/>
          </a:xfrm>
          <a:prstGeom prst="rect">
            <a:avLst/>
          </a:prstGeom>
          <a:noFill/>
          <a:ln>
            <a:noFill/>
          </a:ln>
        </p:spPr>
      </p:pic>
      <p:graphicFrame>
        <p:nvGraphicFramePr>
          <p:cNvPr id="4203" name="Google Shape;4203;p14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휴지통 목록 - 삭제 확인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204" name="Google Shape;4204;p141"/>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 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 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83057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 버튼을 눌렀을 때 삭제를 확인하기 위한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OK버튼을 눌렀을 때 삭제가 진행되며 Cancel을 눌렀을 때 삭제를 취소한다.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205" name="Google Shape;4205;p141"/>
          <p:cNvSpPr/>
          <p:nvPr/>
        </p:nvSpPr>
        <p:spPr>
          <a:xfrm>
            <a:off x="-807720" y="13963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206" name="Google Shape;4206;p141"/>
          <p:cNvSpPr/>
          <p:nvPr/>
        </p:nvSpPr>
        <p:spPr>
          <a:xfrm>
            <a:off x="-890270" y="18161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207" name="Google Shape;4207;p141"/>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208" name="Google Shape;4208;p141"/>
          <p:cNvSpPr/>
          <p:nvPr/>
        </p:nvSpPr>
        <p:spPr>
          <a:xfrm>
            <a:off x="2921635" y="27603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209" name="Google Shape;4209;p141"/>
          <p:cNvSpPr/>
          <p:nvPr/>
        </p:nvSpPr>
        <p:spPr>
          <a:xfrm>
            <a:off x="3851910" y="27590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210" name="Google Shape;4210;p141"/>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211" name="Google Shape;4211;p141"/>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212" name="Google Shape;4212;p141"/>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213" name="Google Shape;4213;p141"/>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214" name="Google Shape;4214;p141"/>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
        <p:nvSpPr>
          <p:cNvPr id="4215" name="Google Shape;4215;p141"/>
          <p:cNvSpPr txBox="1"/>
          <p:nvPr/>
        </p:nvSpPr>
        <p:spPr>
          <a:xfrm>
            <a:off x="2551430" y="2202815"/>
            <a:ext cx="1896745" cy="217170"/>
          </a:xfrm>
          <a:prstGeom prst="rect">
            <a:avLst/>
          </a:prstGeom>
          <a:noFill/>
          <a:ln>
            <a:noFill/>
          </a:ln>
        </p:spPr>
        <p:txBody>
          <a:bodyPr anchorCtr="0" anchor="t" bIns="46350" lIns="89525" spcFirstLastPara="1" rIns="89525" wrap="square" tIns="46350">
            <a:spAutoFit/>
          </a:bodyPr>
          <a:lstStyle/>
          <a:p>
            <a:pPr indent="0" lvl="0" marL="0" marR="0" rtl="0" algn="l">
              <a:spcBef>
                <a:spcPts val="0"/>
              </a:spcBef>
              <a:spcAft>
                <a:spcPts val="0"/>
              </a:spcAft>
              <a:buClr>
                <a:srgbClr val="FF0000"/>
              </a:buClr>
              <a:buSzPts val="800"/>
              <a:buFont typeface="Malgun Gothic"/>
              <a:buNone/>
            </a:pPr>
            <a:r>
              <a:rPr b="1" lang="ko-KR" sz="800">
                <a:solidFill>
                  <a:srgbClr val="FF0000"/>
                </a:solidFill>
                <a:latin typeface="Malgun Gothic"/>
                <a:ea typeface="Malgun Gothic"/>
                <a:cs typeface="Malgun Gothic"/>
                <a:sym typeface="Malgun Gothic"/>
              </a:rPr>
              <a:t>*삭제를 진행하면 복구할 수 없습니다.</a:t>
            </a:r>
            <a:endParaRPr b="1" sz="800">
              <a:solidFill>
                <a:srgbClr val="FF0000"/>
              </a:solidFill>
              <a:latin typeface="Malgun Gothic"/>
              <a:ea typeface="Malgun Gothic"/>
              <a:cs typeface="Malgun Gothic"/>
              <a:sym typeface="Malgun Gothic"/>
            </a:endParaRPr>
          </a:p>
        </p:txBody>
      </p:sp>
      <p:graphicFrame>
        <p:nvGraphicFramePr>
          <p:cNvPr id="4216" name="Google Shape;4216;p141"/>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3410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0770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tr_enabled / code / kh_title / tr_regdate</a:t>
                      </a:r>
                      <a:endParaRPr b="0" i="0" sz="10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code</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0" name="Shape 4220"/>
        <p:cNvGrpSpPr/>
        <p:nvPr/>
      </p:nvGrpSpPr>
      <p:grpSpPr>
        <a:xfrm>
          <a:off x="0" y="0"/>
          <a:ext cx="0" cy="0"/>
          <a:chOff x="0" y="0"/>
          <a:chExt cx="0" cy="0"/>
        </a:xfrm>
      </p:grpSpPr>
      <p:pic>
        <p:nvPicPr>
          <p:cNvPr id="4221" name="Google Shape;4221;p142"/>
          <p:cNvPicPr preferRelativeResize="0"/>
          <p:nvPr/>
        </p:nvPicPr>
        <p:blipFill rotWithShape="1">
          <a:blip r:embed="rId3">
            <a:alphaModFix/>
          </a:blip>
          <a:srcRect b="0" l="9" r="0" t="0"/>
          <a:stretch/>
        </p:blipFill>
        <p:spPr>
          <a:xfrm>
            <a:off x="18415" y="1121410"/>
            <a:ext cx="6499860" cy="4832350"/>
          </a:xfrm>
          <a:prstGeom prst="rect">
            <a:avLst/>
          </a:prstGeom>
          <a:noFill/>
          <a:ln>
            <a:noFill/>
          </a:ln>
        </p:spPr>
      </p:pic>
      <p:graphicFrame>
        <p:nvGraphicFramePr>
          <p:cNvPr id="4222" name="Google Shape;4222;p14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마이페이지 - 휴지통</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휴지통 목록 - 삭제 확인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223" name="Google Shape;4223;p142"/>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 성공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076950">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게시글 삭제에 성공했을 때 나타나는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OK를 누르면 휴지통 리스트로 이동한다.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휴지통 리스트에서 해당 유형의 휴지통에 들어있는 게시글 개수가 줄어들고, 목록에서 해당 게시글이 삭제된다.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이 경우에는 실제 DB에서 데이터를 삭제한다.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224" name="Google Shape;4224;p142"/>
          <p:cNvSpPr/>
          <p:nvPr/>
        </p:nvSpPr>
        <p:spPr>
          <a:xfrm>
            <a:off x="-807720" y="13963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225" name="Google Shape;4225;p142"/>
          <p:cNvSpPr/>
          <p:nvPr/>
        </p:nvSpPr>
        <p:spPr>
          <a:xfrm>
            <a:off x="-890270" y="18161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226" name="Google Shape;4226;p142"/>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227" name="Google Shape;4227;p142"/>
          <p:cNvSpPr/>
          <p:nvPr/>
        </p:nvSpPr>
        <p:spPr>
          <a:xfrm>
            <a:off x="-843915" y="8566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228" name="Google Shape;4228;p142"/>
          <p:cNvSpPr/>
          <p:nvPr/>
        </p:nvSpPr>
        <p:spPr>
          <a:xfrm>
            <a:off x="3361690" y="27590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229" name="Google Shape;4229;p142"/>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230" name="Google Shape;4230;p142"/>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231" name="Google Shape;4231;p142"/>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232" name="Google Shape;4232;p142"/>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233" name="Google Shape;4233;p142"/>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234" name="Google Shape;4234;p142"/>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8" name="Shape 4238"/>
        <p:cNvGrpSpPr/>
        <p:nvPr/>
      </p:nvGrpSpPr>
      <p:grpSpPr>
        <a:xfrm>
          <a:off x="0" y="0"/>
          <a:ext cx="0" cy="0"/>
          <a:chOff x="0" y="0"/>
          <a:chExt cx="0" cy="0"/>
        </a:xfrm>
      </p:grpSpPr>
      <p:pic>
        <p:nvPicPr>
          <p:cNvPr id="4239" name="Google Shape;4239;p143"/>
          <p:cNvPicPr preferRelativeResize="0"/>
          <p:nvPr/>
        </p:nvPicPr>
        <p:blipFill rotWithShape="1">
          <a:blip r:embed="rId3">
            <a:alphaModFix/>
          </a:blip>
          <a:srcRect b="0" l="0" r="0" t="9"/>
          <a:stretch/>
        </p:blipFill>
        <p:spPr>
          <a:xfrm>
            <a:off x="18415" y="1122045"/>
            <a:ext cx="6499860" cy="4831080"/>
          </a:xfrm>
          <a:prstGeom prst="rect">
            <a:avLst/>
          </a:prstGeom>
          <a:noFill/>
          <a:ln>
            <a:noFill/>
          </a:ln>
        </p:spPr>
      </p:pic>
      <p:graphicFrame>
        <p:nvGraphicFramePr>
          <p:cNvPr id="4240" name="Google Shape;4240;p14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사용자</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이용가이드</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SS-109-01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지원센터 - 이용가이드</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웹 프로그램을 이용하는데 필요한 이용 가이드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241" name="Google Shape;4241;p143"/>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사용자 이용가이드 목록 화면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상세 조회 링크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076950">
                <a:tc gridSpan="2">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웹 프로그램을 이용하는데 필요한 이용가이드를 제공하는 화면이다.</a:t>
                      </a:r>
                      <a:endParaRPr sz="800" u="none" cap="none" strike="noStrike">
                        <a:solidFill>
                          <a:srgbClr val="0C0C0C"/>
                        </a:solidFill>
                        <a:latin typeface="Malgun Gothic"/>
                        <a:ea typeface="Malgun Gothic"/>
                        <a:cs typeface="Malgun Gothic"/>
                        <a:sym typeface="Malgun Gothic"/>
                      </a:endParaRPr>
                    </a:p>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번호, 제목, 등록일, 조회수를 확인할 수 있으며, 제목을 누르면 해당 가이드의 상세조회 화면이 열린다.</a:t>
                      </a:r>
                      <a:endParaRPr sz="800" u="none" cap="none" strike="noStrike">
                        <a:solidFill>
                          <a:srgbClr val="0C0C0C"/>
                        </a:solidFill>
                        <a:latin typeface="Malgun Gothic"/>
                        <a:ea typeface="Malgun Gothic"/>
                        <a:cs typeface="Malgun Gothic"/>
                        <a:sym typeface="Malgun Gothic"/>
                      </a:endParaRPr>
                    </a:p>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관리자로 로그인할 경우 등록하기 버튼이 화면에 보인다.</a:t>
                      </a:r>
                      <a:endParaRPr sz="800" u="none" cap="none" strike="noStrike">
                        <a:solidFill>
                          <a:srgbClr val="0C0C0C"/>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242" name="Google Shape;4242;p143"/>
          <p:cNvSpPr/>
          <p:nvPr/>
        </p:nvSpPr>
        <p:spPr>
          <a:xfrm>
            <a:off x="-890270" y="18161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243" name="Google Shape;4243;p143"/>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244" name="Google Shape;4244;p143"/>
          <p:cNvSpPr/>
          <p:nvPr/>
        </p:nvSpPr>
        <p:spPr>
          <a:xfrm>
            <a:off x="3270885" y="28930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245" name="Google Shape;4245;p143"/>
          <p:cNvSpPr/>
          <p:nvPr/>
        </p:nvSpPr>
        <p:spPr>
          <a:xfrm>
            <a:off x="3910330" y="18110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246" name="Google Shape;4246;p143"/>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247" name="Google Shape;4247;p143"/>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248" name="Google Shape;4248;p143"/>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249" name="Google Shape;4249;p143"/>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250" name="Google Shape;4250;p143"/>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251" name="Google Shape;4251;p143"/>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Sg_no / sg_title / sg_regdate / sg_viewcnt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252" name="Google Shape;4252;p143"/>
          <p:cNvSpPr/>
          <p:nvPr/>
        </p:nvSpPr>
        <p:spPr>
          <a:xfrm>
            <a:off x="5079365" y="2144395"/>
            <a:ext cx="740410" cy="233680"/>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6" name="Shape 4256"/>
        <p:cNvGrpSpPr/>
        <p:nvPr/>
      </p:nvGrpSpPr>
      <p:grpSpPr>
        <a:xfrm>
          <a:off x="0" y="0"/>
          <a:ext cx="0" cy="0"/>
          <a:chOff x="0" y="0"/>
          <a:chExt cx="0" cy="0"/>
        </a:xfrm>
      </p:grpSpPr>
      <p:pic>
        <p:nvPicPr>
          <p:cNvPr id="4257" name="Google Shape;4257;p144"/>
          <p:cNvPicPr preferRelativeResize="0"/>
          <p:nvPr/>
        </p:nvPicPr>
        <p:blipFill rotWithShape="1">
          <a:blip r:embed="rId3">
            <a:alphaModFix/>
          </a:blip>
          <a:srcRect b="0" l="0" r="10" t="0"/>
          <a:stretch/>
        </p:blipFill>
        <p:spPr>
          <a:xfrm>
            <a:off x="19050" y="1122045"/>
            <a:ext cx="6498590" cy="4831080"/>
          </a:xfrm>
          <a:prstGeom prst="rect">
            <a:avLst/>
          </a:prstGeom>
          <a:noFill/>
          <a:ln>
            <a:noFill/>
          </a:ln>
        </p:spPr>
      </p:pic>
      <p:graphicFrame>
        <p:nvGraphicFramePr>
          <p:cNvPr id="4258" name="Google Shape;4258;p14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사용자</a:t>
                      </a:r>
                      <a:endParaRPr b="1" sz="11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이용가이드</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SS-109-02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지원센터 - 이용가이드</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웹 프로그램을 이용하는데 필요한 이용 가이드 상세 조회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259" name="Google Shape;4259;p144"/>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사용자 이용가이드 상세 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화면 닫기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83057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웹 프로그램을 이용하는데 필요한 이용가이드를 상세 조회할 수 있는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제목과 내용으로 이루어져 있으며, 닫기 버튼을 누르면 해당 창을 닫는다.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260" name="Google Shape;4260;p144"/>
          <p:cNvSpPr/>
          <p:nvPr/>
        </p:nvSpPr>
        <p:spPr>
          <a:xfrm>
            <a:off x="-807720" y="13963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261" name="Google Shape;4261;p144"/>
          <p:cNvSpPr/>
          <p:nvPr/>
        </p:nvSpPr>
        <p:spPr>
          <a:xfrm>
            <a:off x="-890270" y="18161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262" name="Google Shape;4262;p144"/>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263" name="Google Shape;4263;p144"/>
          <p:cNvSpPr/>
          <p:nvPr/>
        </p:nvSpPr>
        <p:spPr>
          <a:xfrm>
            <a:off x="2938145" y="52622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264" name="Google Shape;4264;p144"/>
          <p:cNvSpPr/>
          <p:nvPr/>
        </p:nvSpPr>
        <p:spPr>
          <a:xfrm>
            <a:off x="4001770" y="24345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265" name="Google Shape;4265;p144"/>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266" name="Google Shape;4266;p144"/>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267" name="Google Shape;4267;p144"/>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268" name="Google Shape;4268;p144"/>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269" name="Google Shape;4269;p144"/>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270" name="Google Shape;4270;p144"/>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Sg_title / sg_content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 descr="C:/Users/PC-21/AppData/Roaming/PolarisOffice/ETemp/3140_9354416/fImage4561545732936.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00" y="975360"/>
            <a:ext cx="5173980" cy="442976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592518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인원별 업무 현황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인원별 업무 현황 그래프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2354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닫기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81216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대쉬 보드에서 현황의 자세히보기를 누르면 window가 뜨고대쉬보드와 다르게 보든 정보가 나오게 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1400" kern="1200">
                          <a:solidFill>
                            <a:schemeClr val="tx1">
                              <a:lumMod val="95000"/>
                              <a:lumOff val="5000"/>
                            </a:schemeClr>
                          </a:solidFill>
                          <a:latin typeface="맑은 고딕" charset="0"/>
                          <a:ea typeface="맑은 고딕" charset="0"/>
                        </a:rPr>
                        <a:t>사용 js : chart.js</a:t>
                      </a:r>
                      <a:endParaRPr lang="ko-KR" altLang="en-US" sz="14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520190" y="1478915"/>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sp>
        <p:nvSpPr>
          <p:cNvPr id="33" name="Rect 0"/>
          <p:cNvSpPr>
            <a:spLocks/>
          </p:cNvSpPr>
          <p:nvPr/>
        </p:nvSpPr>
        <p:spPr>
          <a:xfrm rot="0">
            <a:off x="1802765" y="241935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sp>
        <p:nvSpPr>
          <p:cNvPr id="35" name="Rect 0"/>
          <p:cNvSpPr>
            <a:spLocks/>
          </p:cNvSpPr>
          <p:nvPr/>
        </p:nvSpPr>
        <p:spPr>
          <a:xfrm rot="0">
            <a:off x="3534410" y="4236720"/>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p>
        </p:txBody>
      </p:sp>
      <p:graphicFrame>
        <p:nvGraphicFramePr>
          <p:cNvPr id="37" name="Table 3"/>
          <p:cNvGraphicFramePr>
            <a:graphicFrameLocks noGrp="1"/>
          </p:cNvGraphicFramePr>
          <p:nvPr/>
        </p:nvGraphicFramePr>
        <p:xfrm>
          <a:off x="-1270" y="5408930"/>
          <a:ext cx="6468111"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4" name="Shape 4274"/>
        <p:cNvGrpSpPr/>
        <p:nvPr/>
      </p:nvGrpSpPr>
      <p:grpSpPr>
        <a:xfrm>
          <a:off x="0" y="0"/>
          <a:ext cx="0" cy="0"/>
          <a:chOff x="0" y="0"/>
          <a:chExt cx="0" cy="0"/>
        </a:xfrm>
      </p:grpSpPr>
      <p:pic>
        <p:nvPicPr>
          <p:cNvPr id="4275" name="Google Shape;4275;gb8063668c1_1_75"/>
          <p:cNvPicPr preferRelativeResize="0"/>
          <p:nvPr/>
        </p:nvPicPr>
        <p:blipFill rotWithShape="1">
          <a:blip r:embed="rId3">
            <a:alphaModFix/>
          </a:blip>
          <a:srcRect b="0" l="0" r="0" t="0"/>
          <a:stretch/>
        </p:blipFill>
        <p:spPr>
          <a:xfrm>
            <a:off x="-2540" y="981075"/>
            <a:ext cx="6537325" cy="3865880"/>
          </a:xfrm>
          <a:prstGeom prst="rect">
            <a:avLst/>
          </a:prstGeom>
          <a:noFill/>
          <a:ln>
            <a:noFill/>
          </a:ln>
        </p:spPr>
      </p:pic>
      <p:graphicFrame>
        <p:nvGraphicFramePr>
          <p:cNvPr id="4276" name="Google Shape;4276;gb8063668c1_1_7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02250">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Q&amp;A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SS-110-01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277" name="Google Shape;4277;gb8063668c1_1_75"/>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40005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28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게시글 등록 버튼</a:t>
                      </a:r>
                      <a:endParaRPr/>
                    </a:p>
                  </a:txBody>
                  <a:tcPr marT="45725" marB="45725" marR="91450" marL="91450" anchor="ctr">
                    <a:solidFill>
                      <a:srgbClr val="F2F2F2"/>
                    </a:solidFill>
                  </a:tcPr>
                </a:tc>
              </a:tr>
              <a:tr h="4540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게시글 상세 보기 링크</a:t>
                      </a:r>
                      <a:endParaRPr/>
                    </a:p>
                  </a:txBody>
                  <a:tcPr marT="45725" marB="45725" marR="91450" marL="91450" anchor="ctr">
                    <a:solidFill>
                      <a:srgbClr val="F2F2F2"/>
                    </a:solidFill>
                  </a:tcPr>
                </a:tc>
              </a:tr>
              <a:tr h="4540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게시글 답변 상세 보기 링크</a:t>
                      </a:r>
                      <a:endParaRPr/>
                    </a:p>
                  </a:txBody>
                  <a:tcPr marT="45725" marB="45725" marR="91450" marL="91450" anchor="ctr">
                    <a:solidFill>
                      <a:srgbClr val="F2F2F2"/>
                    </a:solidFill>
                  </a:tcPr>
                </a:tc>
              </a:tr>
              <a:tr h="4540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540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540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5117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75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2577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70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88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1200150">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목록 페이지</a:t>
                      </a:r>
                      <a:endParaRPr/>
                    </a:p>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등록하고 게시글을 확인할 수 있다.</a:t>
                      </a:r>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c hMerge="1"/>
              </a:tr>
            </a:tbl>
          </a:graphicData>
        </a:graphic>
      </p:graphicFrame>
      <p:graphicFrame>
        <p:nvGraphicFramePr>
          <p:cNvPr id="4278" name="Google Shape;4278;gb8063668c1_1_75"/>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950600">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qna_no, qna_title, qna_content, qna_regdate</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,qna_viewcnt, user_id</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qna_no</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279" name="Google Shape;4279;gb8063668c1_1_75"/>
          <p:cNvSpPr/>
          <p:nvPr/>
        </p:nvSpPr>
        <p:spPr>
          <a:xfrm>
            <a:off x="5095240" y="1885315"/>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280" name="Google Shape;4280;gb8063668c1_1_75"/>
          <p:cNvSpPr/>
          <p:nvPr/>
        </p:nvSpPr>
        <p:spPr>
          <a:xfrm>
            <a:off x="1741805" y="2398395"/>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2</a:t>
            </a:r>
            <a:endParaRPr sz="1800">
              <a:solidFill>
                <a:schemeClr val="dk1"/>
              </a:solidFill>
              <a:latin typeface="Malgun Gothic"/>
              <a:ea typeface="Malgun Gothic"/>
              <a:cs typeface="Malgun Gothic"/>
              <a:sym typeface="Malgun Gothic"/>
            </a:endParaRPr>
          </a:p>
        </p:txBody>
      </p:sp>
      <p:sp>
        <p:nvSpPr>
          <p:cNvPr id="4281" name="Google Shape;4281;gb8063668c1_1_75"/>
          <p:cNvSpPr/>
          <p:nvPr/>
        </p:nvSpPr>
        <p:spPr>
          <a:xfrm>
            <a:off x="1520190" y="2640965"/>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3</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5" name="Shape 4285"/>
        <p:cNvGrpSpPr/>
        <p:nvPr/>
      </p:nvGrpSpPr>
      <p:grpSpPr>
        <a:xfrm>
          <a:off x="0" y="0"/>
          <a:ext cx="0" cy="0"/>
          <a:chOff x="0" y="0"/>
          <a:chExt cx="0" cy="0"/>
        </a:xfrm>
      </p:grpSpPr>
      <p:pic>
        <p:nvPicPr>
          <p:cNvPr id="4286" name="Google Shape;4286;gb8063668c1_1_86"/>
          <p:cNvPicPr preferRelativeResize="0"/>
          <p:nvPr/>
        </p:nvPicPr>
        <p:blipFill rotWithShape="1">
          <a:blip r:embed="rId3">
            <a:alphaModFix/>
          </a:blip>
          <a:srcRect b="0" l="0" r="0" t="0"/>
          <a:stretch/>
        </p:blipFill>
        <p:spPr>
          <a:xfrm>
            <a:off x="3175" y="979170"/>
            <a:ext cx="6249035" cy="4474845"/>
          </a:xfrm>
          <a:prstGeom prst="rect">
            <a:avLst/>
          </a:prstGeom>
          <a:noFill/>
          <a:ln>
            <a:noFill/>
          </a:ln>
        </p:spPr>
      </p:pic>
      <p:graphicFrame>
        <p:nvGraphicFramePr>
          <p:cNvPr id="4287" name="Google Shape;4287;gb8063668c1_1_8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02250">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Q&amp;A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SS-110-02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288" name="Google Shape;4288;gb8063668c1_1_86"/>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등록 제목 입력폼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등록 내용 입력폼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등록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등록 취소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1704975">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글 등록 페이지, 제목과 내용을 입력할 수 있다. 내용은 summernote를 이용하여 올릴 수 있다.</a:t>
                      </a:r>
                      <a:endParaRPr/>
                    </a:p>
                  </a:txBody>
                  <a:tcPr marT="45725" marB="45725" marR="91450" marL="91450" anchor="ctr">
                    <a:solidFill>
                      <a:srgbClr val="F2F2F2"/>
                    </a:solidFill>
                  </a:tcPr>
                </a:tc>
                <a:tc hMerge="1"/>
              </a:tr>
            </a:tbl>
          </a:graphicData>
        </a:graphic>
      </p:graphicFrame>
      <p:graphicFrame>
        <p:nvGraphicFramePr>
          <p:cNvPr id="4289" name="Google Shape;4289;gb8063668c1_1_86"/>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26352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42950">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 </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qna_title, qna_content, user_id</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290" name="Google Shape;4290;gb8063668c1_1_86"/>
          <p:cNvSpPr/>
          <p:nvPr/>
        </p:nvSpPr>
        <p:spPr>
          <a:xfrm>
            <a:off x="1713230" y="2342515"/>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291" name="Google Shape;4291;gb8063668c1_1_86"/>
          <p:cNvSpPr/>
          <p:nvPr/>
        </p:nvSpPr>
        <p:spPr>
          <a:xfrm>
            <a:off x="1720850" y="3056890"/>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2</a:t>
            </a:r>
            <a:endParaRPr sz="1800">
              <a:solidFill>
                <a:schemeClr val="dk1"/>
              </a:solidFill>
              <a:latin typeface="Malgun Gothic"/>
              <a:ea typeface="Malgun Gothic"/>
              <a:cs typeface="Malgun Gothic"/>
              <a:sym typeface="Malgun Gothic"/>
            </a:endParaRPr>
          </a:p>
        </p:txBody>
      </p:sp>
      <p:sp>
        <p:nvSpPr>
          <p:cNvPr id="4292" name="Google Shape;4292;gb8063668c1_1_86"/>
          <p:cNvSpPr/>
          <p:nvPr/>
        </p:nvSpPr>
        <p:spPr>
          <a:xfrm>
            <a:off x="2286635" y="4470400"/>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3</a:t>
            </a:r>
            <a:endParaRPr sz="1800">
              <a:solidFill>
                <a:schemeClr val="dk1"/>
              </a:solidFill>
              <a:latin typeface="Malgun Gothic"/>
              <a:ea typeface="Malgun Gothic"/>
              <a:cs typeface="Malgun Gothic"/>
              <a:sym typeface="Malgun Gothic"/>
            </a:endParaRPr>
          </a:p>
        </p:txBody>
      </p:sp>
      <p:sp>
        <p:nvSpPr>
          <p:cNvPr id="4293" name="Google Shape;4293;gb8063668c1_1_86"/>
          <p:cNvSpPr/>
          <p:nvPr/>
        </p:nvSpPr>
        <p:spPr>
          <a:xfrm>
            <a:off x="3807460" y="4470400"/>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4</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7" name="Shape 4297"/>
        <p:cNvGrpSpPr/>
        <p:nvPr/>
      </p:nvGrpSpPr>
      <p:grpSpPr>
        <a:xfrm>
          <a:off x="0" y="0"/>
          <a:ext cx="0" cy="0"/>
          <a:chOff x="0" y="0"/>
          <a:chExt cx="0" cy="0"/>
        </a:xfrm>
      </p:grpSpPr>
      <p:pic>
        <p:nvPicPr>
          <p:cNvPr id="4298" name="Google Shape;4298;gb8063668c1_1_97"/>
          <p:cNvPicPr preferRelativeResize="0"/>
          <p:nvPr/>
        </p:nvPicPr>
        <p:blipFill rotWithShape="1">
          <a:blip r:embed="rId3">
            <a:alphaModFix/>
          </a:blip>
          <a:srcRect b="0" l="0" r="0" t="0"/>
          <a:stretch/>
        </p:blipFill>
        <p:spPr>
          <a:xfrm>
            <a:off x="290830" y="953770"/>
            <a:ext cx="6085840" cy="4575175"/>
          </a:xfrm>
          <a:prstGeom prst="rect">
            <a:avLst/>
          </a:prstGeom>
          <a:noFill/>
          <a:ln>
            <a:noFill/>
          </a:ln>
        </p:spPr>
      </p:pic>
      <p:graphicFrame>
        <p:nvGraphicFramePr>
          <p:cNvPr id="4299" name="Google Shape;4299;gb8063668c1_1_9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76225">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Q&amp;A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SS-110-03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300" name="Google Shape;4300;gb8063668c1_1_97"/>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등록 확인창 취소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등록 확인창 확인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1704975">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등록 버튼 클릭시 등록 확인하는 확인창 </a:t>
                      </a:r>
                      <a:endParaRPr/>
                    </a:p>
                  </a:txBody>
                  <a:tcPr marT="45725" marB="45725" marR="91450" marL="91450" anchor="ctr">
                    <a:solidFill>
                      <a:srgbClr val="F2F2F2"/>
                    </a:solidFill>
                  </a:tcPr>
                </a:tc>
                <a:tc hMerge="1"/>
              </a:tr>
            </a:tbl>
          </a:graphicData>
        </a:graphic>
      </p:graphicFrame>
      <p:graphicFrame>
        <p:nvGraphicFramePr>
          <p:cNvPr id="4301" name="Google Shape;4301;gb8063668c1_1_97"/>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5238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800"/>
                        <a:buFont typeface="Malgun Gothic"/>
                        <a:buNone/>
                      </a:pPr>
                      <a:r>
                        <a:t/>
                      </a:r>
                      <a:endParaRPr b="0" i="0" sz="18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qna_title, qna_content, user_id</a:t>
                      </a:r>
                      <a:endParaRPr b="0" i="0" sz="18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302" name="Google Shape;4302;gb8063668c1_1_97"/>
          <p:cNvSpPr/>
          <p:nvPr/>
        </p:nvSpPr>
        <p:spPr>
          <a:xfrm>
            <a:off x="3937635" y="1890395"/>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303" name="Google Shape;4303;gb8063668c1_1_97"/>
          <p:cNvSpPr/>
          <p:nvPr/>
        </p:nvSpPr>
        <p:spPr>
          <a:xfrm>
            <a:off x="2261235" y="1885315"/>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7" name="Shape 4307"/>
        <p:cNvGrpSpPr/>
        <p:nvPr/>
      </p:nvGrpSpPr>
      <p:grpSpPr>
        <a:xfrm>
          <a:off x="0" y="0"/>
          <a:ext cx="0" cy="0"/>
          <a:chOff x="0" y="0"/>
          <a:chExt cx="0" cy="0"/>
        </a:xfrm>
      </p:grpSpPr>
      <p:pic>
        <p:nvPicPr>
          <p:cNvPr id="4308" name="Google Shape;4308;gb8063668c1_1_106"/>
          <p:cNvPicPr preferRelativeResize="0"/>
          <p:nvPr/>
        </p:nvPicPr>
        <p:blipFill rotWithShape="1">
          <a:blip r:embed="rId3">
            <a:alphaModFix/>
          </a:blip>
          <a:srcRect b="0" l="0" r="0" t="0"/>
          <a:stretch/>
        </p:blipFill>
        <p:spPr>
          <a:xfrm>
            <a:off x="109855" y="977265"/>
            <a:ext cx="6100445" cy="4518025"/>
          </a:xfrm>
          <a:prstGeom prst="rect">
            <a:avLst/>
          </a:prstGeom>
          <a:noFill/>
          <a:ln>
            <a:noFill/>
          </a:ln>
        </p:spPr>
      </p:pic>
      <p:graphicFrame>
        <p:nvGraphicFramePr>
          <p:cNvPr id="4309" name="Google Shape;4309;gb8063668c1_1_10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02250">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Q&amp;A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SS-110-04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310" name="Google Shape;4310;gb8063668c1_1_106"/>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게시글 제목</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게시글 내용</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답변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1704975">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글 상세 페이지, 해당 게시글에 답변할 수 있는 버튼이 존재한다.</a:t>
                      </a:r>
                      <a:endParaRPr/>
                    </a:p>
                  </a:txBody>
                  <a:tcPr marT="45725" marB="45725" marR="91450" marL="91450" anchor="ctr">
                    <a:solidFill>
                      <a:srgbClr val="F2F2F2"/>
                    </a:solidFill>
                  </a:tcPr>
                </a:tc>
                <a:tc hMerge="1"/>
              </a:tr>
            </a:tbl>
          </a:graphicData>
        </a:graphic>
      </p:graphicFrame>
      <p:graphicFrame>
        <p:nvGraphicFramePr>
          <p:cNvPr id="4311" name="Google Shape;4311;gb8063668c1_1_106"/>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5238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qna_title, qna_content, qna_viewcnt, qna_no</a:t>
                      </a:r>
                      <a:endParaRPr b="0" i="0" sz="18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qna_no</a:t>
                      </a:r>
                      <a:endParaRPr b="0" i="0" sz="18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312" name="Google Shape;4312;gb8063668c1_1_106"/>
          <p:cNvSpPr/>
          <p:nvPr/>
        </p:nvSpPr>
        <p:spPr>
          <a:xfrm>
            <a:off x="1776095" y="2207895"/>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313" name="Google Shape;4313;gb8063668c1_1_106"/>
          <p:cNvSpPr/>
          <p:nvPr/>
        </p:nvSpPr>
        <p:spPr>
          <a:xfrm>
            <a:off x="1769110" y="2684145"/>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2</a:t>
            </a:r>
            <a:endParaRPr sz="1800">
              <a:solidFill>
                <a:schemeClr val="dk1"/>
              </a:solidFill>
              <a:latin typeface="Malgun Gothic"/>
              <a:ea typeface="Malgun Gothic"/>
              <a:cs typeface="Malgun Gothic"/>
              <a:sym typeface="Malgun Gothic"/>
            </a:endParaRPr>
          </a:p>
        </p:txBody>
      </p:sp>
      <p:sp>
        <p:nvSpPr>
          <p:cNvPr id="4314" name="Google Shape;4314;gb8063668c1_1_106"/>
          <p:cNvSpPr/>
          <p:nvPr/>
        </p:nvSpPr>
        <p:spPr>
          <a:xfrm>
            <a:off x="2538095" y="4616450"/>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3</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8" name="Shape 4318"/>
        <p:cNvGrpSpPr/>
        <p:nvPr/>
      </p:nvGrpSpPr>
      <p:grpSpPr>
        <a:xfrm>
          <a:off x="0" y="0"/>
          <a:ext cx="0" cy="0"/>
          <a:chOff x="0" y="0"/>
          <a:chExt cx="0" cy="0"/>
        </a:xfrm>
      </p:grpSpPr>
      <p:pic>
        <p:nvPicPr>
          <p:cNvPr id="4319" name="Google Shape;4319;gb8063668c1_1_116"/>
          <p:cNvPicPr preferRelativeResize="0"/>
          <p:nvPr/>
        </p:nvPicPr>
        <p:blipFill rotWithShape="1">
          <a:blip r:embed="rId3">
            <a:alphaModFix/>
          </a:blip>
          <a:srcRect b="0" l="0" r="0" t="0"/>
          <a:stretch/>
        </p:blipFill>
        <p:spPr>
          <a:xfrm>
            <a:off x="81915" y="979805"/>
            <a:ext cx="6095365" cy="4490720"/>
          </a:xfrm>
          <a:prstGeom prst="rect">
            <a:avLst/>
          </a:prstGeom>
          <a:noFill/>
          <a:ln>
            <a:noFill/>
          </a:ln>
        </p:spPr>
      </p:pic>
      <p:graphicFrame>
        <p:nvGraphicFramePr>
          <p:cNvPr id="4320" name="Google Shape;4320;gb8063668c1_1_11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02250">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Q&amp;A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SS-110-05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321" name="Google Shape;4321;gb8063668c1_1_116"/>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답변 제목 입력폼/ 질문 게시글에 제목을 그대로 불러와서 넣어줌</a:t>
                      </a:r>
                      <a:endParaRPr b="1"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답변 내용 입력폼 </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답변 등록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답변 취소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1704975">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Q&amp;A 답변 등록 페이지, 제목과 내용을 입력할 수 있고 내용은 summernote을 이용하여 입력할 수 있다.</a:t>
                      </a:r>
                      <a:endParaRPr/>
                    </a:p>
                  </a:txBody>
                  <a:tcPr marT="45725" marB="45725" marR="91450" marL="91450" anchor="ctr">
                    <a:solidFill>
                      <a:srgbClr val="F2F2F2"/>
                    </a:solidFill>
                  </a:tcPr>
                </a:tc>
                <a:tc hMerge="1"/>
              </a:tr>
            </a:tbl>
          </a:graphicData>
        </a:graphic>
      </p:graphicFrame>
      <p:graphicFrame>
        <p:nvGraphicFramePr>
          <p:cNvPr id="4322" name="Google Shape;4322;gb8063668c1_1_116"/>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5238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qna_no</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User_id, qna_rp_title, qna_rp_content</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323" name="Google Shape;4323;gb8063668c1_1_116"/>
          <p:cNvSpPr/>
          <p:nvPr/>
        </p:nvSpPr>
        <p:spPr>
          <a:xfrm>
            <a:off x="1668145" y="2381250"/>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324" name="Google Shape;4324;gb8063668c1_1_116"/>
          <p:cNvSpPr/>
          <p:nvPr/>
        </p:nvSpPr>
        <p:spPr>
          <a:xfrm>
            <a:off x="1776095" y="3112770"/>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2</a:t>
            </a:r>
            <a:endParaRPr sz="1800">
              <a:solidFill>
                <a:schemeClr val="dk1"/>
              </a:solidFill>
              <a:latin typeface="Malgun Gothic"/>
              <a:ea typeface="Malgun Gothic"/>
              <a:cs typeface="Malgun Gothic"/>
              <a:sym typeface="Malgun Gothic"/>
            </a:endParaRPr>
          </a:p>
        </p:txBody>
      </p:sp>
      <p:sp>
        <p:nvSpPr>
          <p:cNvPr id="4325" name="Google Shape;4325;gb8063668c1_1_116"/>
          <p:cNvSpPr/>
          <p:nvPr/>
        </p:nvSpPr>
        <p:spPr>
          <a:xfrm>
            <a:off x="2407920" y="4476115"/>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3</a:t>
            </a:r>
            <a:endParaRPr sz="1800">
              <a:solidFill>
                <a:schemeClr val="dk1"/>
              </a:solidFill>
              <a:latin typeface="Malgun Gothic"/>
              <a:ea typeface="Malgun Gothic"/>
              <a:cs typeface="Malgun Gothic"/>
              <a:sym typeface="Malgun Gothic"/>
            </a:endParaRPr>
          </a:p>
        </p:txBody>
      </p:sp>
      <p:sp>
        <p:nvSpPr>
          <p:cNvPr id="4326" name="Google Shape;4326;gb8063668c1_1_116"/>
          <p:cNvSpPr/>
          <p:nvPr/>
        </p:nvSpPr>
        <p:spPr>
          <a:xfrm>
            <a:off x="3796030" y="4476115"/>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4</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0" name="Shape 4330"/>
        <p:cNvGrpSpPr/>
        <p:nvPr/>
      </p:nvGrpSpPr>
      <p:grpSpPr>
        <a:xfrm>
          <a:off x="0" y="0"/>
          <a:ext cx="0" cy="0"/>
          <a:chOff x="0" y="0"/>
          <a:chExt cx="0" cy="0"/>
        </a:xfrm>
      </p:grpSpPr>
      <p:pic>
        <p:nvPicPr>
          <p:cNvPr id="4331" name="Google Shape;4331;gb8063668c1_1_127"/>
          <p:cNvPicPr preferRelativeResize="0"/>
          <p:nvPr/>
        </p:nvPicPr>
        <p:blipFill rotWithShape="1">
          <a:blip r:embed="rId3">
            <a:alphaModFix/>
          </a:blip>
          <a:srcRect b="0" l="0" r="0" t="0"/>
          <a:stretch/>
        </p:blipFill>
        <p:spPr>
          <a:xfrm>
            <a:off x="133985" y="981710"/>
            <a:ext cx="6350635" cy="4513580"/>
          </a:xfrm>
          <a:prstGeom prst="rect">
            <a:avLst/>
          </a:prstGeom>
          <a:noFill/>
          <a:ln>
            <a:noFill/>
          </a:ln>
        </p:spPr>
      </p:pic>
      <p:graphicFrame>
        <p:nvGraphicFramePr>
          <p:cNvPr id="4332" name="Google Shape;4332;gb8063668c1_1_12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02250">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FAQ</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SS-111-01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333" name="Google Shape;4333;gb8063668c1_1_127"/>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등록 버튼(관리자만 보임)</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제목 클릭시 밑으로 상세내용이 나타남</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1704975">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자주 찾는 질문 페이지이다. FAQ 목록을 볼 수 있고, 등록, 수정, 삭제는 관리자만 가능하다.</a:t>
                      </a:r>
                      <a:endParaRPr/>
                    </a:p>
                  </a:txBody>
                  <a:tcPr marT="45725" marB="45725" marR="91450" marL="91450" anchor="ctr">
                    <a:solidFill>
                      <a:srgbClr val="F2F2F2"/>
                    </a:solidFill>
                  </a:tcPr>
                </a:tc>
                <a:tc hMerge="1"/>
              </a:tr>
            </a:tbl>
          </a:graphicData>
        </a:graphic>
      </p:graphicFrame>
      <p:graphicFrame>
        <p:nvGraphicFramePr>
          <p:cNvPr id="4334" name="Google Shape;4334;gb8063668c1_1_127"/>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53975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 user_id, faq_title, faq_content</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335" name="Google Shape;4335;gb8063668c1_1_127"/>
          <p:cNvSpPr/>
          <p:nvPr/>
        </p:nvSpPr>
        <p:spPr>
          <a:xfrm>
            <a:off x="5628005" y="1868170"/>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336" name="Google Shape;4336;gb8063668c1_1_127"/>
          <p:cNvSpPr/>
          <p:nvPr/>
        </p:nvSpPr>
        <p:spPr>
          <a:xfrm>
            <a:off x="3583305" y="2184400"/>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2</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0" name="Shape 4340"/>
        <p:cNvGrpSpPr/>
        <p:nvPr/>
      </p:nvGrpSpPr>
      <p:grpSpPr>
        <a:xfrm>
          <a:off x="0" y="0"/>
          <a:ext cx="0" cy="0"/>
          <a:chOff x="0" y="0"/>
          <a:chExt cx="0" cy="0"/>
        </a:xfrm>
      </p:grpSpPr>
      <p:pic>
        <p:nvPicPr>
          <p:cNvPr id="4341" name="Google Shape;4341;gb8063668c1_1_136"/>
          <p:cNvPicPr preferRelativeResize="0"/>
          <p:nvPr/>
        </p:nvPicPr>
        <p:blipFill rotWithShape="1">
          <a:blip r:embed="rId3">
            <a:alphaModFix/>
          </a:blip>
          <a:srcRect b="0" l="0" r="0" t="0"/>
          <a:stretch/>
        </p:blipFill>
        <p:spPr>
          <a:xfrm>
            <a:off x="179070" y="979805"/>
            <a:ext cx="6181090" cy="4557395"/>
          </a:xfrm>
          <a:prstGeom prst="rect">
            <a:avLst/>
          </a:prstGeom>
          <a:noFill/>
          <a:ln>
            <a:noFill/>
          </a:ln>
        </p:spPr>
      </p:pic>
      <p:graphicFrame>
        <p:nvGraphicFramePr>
          <p:cNvPr id="4342" name="Google Shape;4342;gb8063668c1_1_13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02250">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FAQ</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SS-111-02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343" name="Google Shape;4343;gb8063668c1_1_136"/>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등록 제목 입력폼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등록 내용 입력폼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1816100">
                <a:tc gridSpan="2">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등록 페이지, 제목과 내용을 입력할 수 있다. 내용은 summernote를 이용하여 올릴 수 있다.</a:t>
                      </a:r>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c hMerge="1"/>
              </a:tr>
            </a:tbl>
          </a:graphicData>
        </a:graphic>
      </p:graphicFrame>
      <p:graphicFrame>
        <p:nvGraphicFramePr>
          <p:cNvPr id="4344" name="Google Shape;4344;gb8063668c1_1_136"/>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5238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User_id, faq_title, faq_content</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345" name="Google Shape;4345;gb8063668c1_1_136"/>
          <p:cNvSpPr/>
          <p:nvPr/>
        </p:nvSpPr>
        <p:spPr>
          <a:xfrm>
            <a:off x="1917700" y="2322830"/>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346" name="Google Shape;4346;gb8063668c1_1_136"/>
          <p:cNvSpPr/>
          <p:nvPr/>
        </p:nvSpPr>
        <p:spPr>
          <a:xfrm>
            <a:off x="1867535" y="3021330"/>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2</a:t>
            </a:r>
            <a:endParaRPr sz="1800">
              <a:solidFill>
                <a:schemeClr val="dk1"/>
              </a:solidFill>
              <a:latin typeface="Malgun Gothic"/>
              <a:ea typeface="Malgun Gothic"/>
              <a:cs typeface="Malgun Gothic"/>
              <a:sym typeface="Malgun Gothic"/>
            </a:endParaRPr>
          </a:p>
        </p:txBody>
      </p:sp>
      <p:sp>
        <p:nvSpPr>
          <p:cNvPr id="4347" name="Google Shape;4347;gb8063668c1_1_136"/>
          <p:cNvSpPr/>
          <p:nvPr/>
        </p:nvSpPr>
        <p:spPr>
          <a:xfrm>
            <a:off x="2491105" y="4458970"/>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348" name="Google Shape;4348;gb8063668c1_1_136"/>
          <p:cNvSpPr/>
          <p:nvPr/>
        </p:nvSpPr>
        <p:spPr>
          <a:xfrm>
            <a:off x="3929380" y="4458970"/>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2" name="Shape 4352"/>
        <p:cNvGrpSpPr/>
        <p:nvPr/>
      </p:nvGrpSpPr>
      <p:grpSpPr>
        <a:xfrm>
          <a:off x="0" y="0"/>
          <a:ext cx="0" cy="0"/>
          <a:chOff x="0" y="0"/>
          <a:chExt cx="0" cy="0"/>
        </a:xfrm>
      </p:grpSpPr>
      <p:pic>
        <p:nvPicPr>
          <p:cNvPr id="4353" name="Google Shape;4353;gb8063668c1_1_147"/>
          <p:cNvPicPr preferRelativeResize="0"/>
          <p:nvPr/>
        </p:nvPicPr>
        <p:blipFill rotWithShape="1">
          <a:blip r:embed="rId3">
            <a:alphaModFix/>
          </a:blip>
          <a:srcRect b="0" l="0" r="0" t="0"/>
          <a:stretch/>
        </p:blipFill>
        <p:spPr>
          <a:xfrm>
            <a:off x="156210" y="979170"/>
            <a:ext cx="6336665" cy="4499610"/>
          </a:xfrm>
          <a:prstGeom prst="rect">
            <a:avLst/>
          </a:prstGeom>
          <a:noFill/>
          <a:ln>
            <a:noFill/>
          </a:ln>
        </p:spPr>
      </p:pic>
      <p:graphicFrame>
        <p:nvGraphicFramePr>
          <p:cNvPr id="4354" name="Google Shape;4354;gb8063668c1_1_14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02250">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FAQ</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SS-111-05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355" name="Google Shape;4355;gb8063668c1_1_147"/>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답변 수정 버튼(관리자만 보임)</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답변 삭제 버튼(관리자만 보임)</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337825">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게시글 제목 클릭 시, 상세내용이 드롭다운으로 밑에 뜨고, 수정, 삭제 버튼이 관리자에게만 보인다.</a:t>
                      </a:r>
                      <a:endParaRPr/>
                    </a:p>
                  </a:txBody>
                  <a:tcPr marT="45725" marB="45725" marR="91450" marL="91450" anchor="ctr">
                    <a:solidFill>
                      <a:srgbClr val="F2F2F2"/>
                    </a:solidFill>
                  </a:tcPr>
                </a:tc>
                <a:tc hMerge="1"/>
              </a:tr>
            </a:tbl>
          </a:graphicData>
        </a:graphic>
      </p:graphicFrame>
      <p:graphicFrame>
        <p:nvGraphicFramePr>
          <p:cNvPr id="4356" name="Google Shape;4356;gb8063668c1_1_147"/>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5238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 faq_title, faq_content</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357" name="Google Shape;4357;gb8063668c1_1_147"/>
          <p:cNvSpPr/>
          <p:nvPr/>
        </p:nvSpPr>
        <p:spPr>
          <a:xfrm>
            <a:off x="3912235" y="2788285"/>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358" name="Google Shape;4358;gb8063668c1_1_147"/>
          <p:cNvSpPr/>
          <p:nvPr/>
        </p:nvSpPr>
        <p:spPr>
          <a:xfrm>
            <a:off x="5134610" y="2788285"/>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2</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2" name="Shape 4362"/>
        <p:cNvGrpSpPr/>
        <p:nvPr/>
      </p:nvGrpSpPr>
      <p:grpSpPr>
        <a:xfrm>
          <a:off x="0" y="0"/>
          <a:ext cx="0" cy="0"/>
          <a:chOff x="0" y="0"/>
          <a:chExt cx="0" cy="0"/>
        </a:xfrm>
      </p:grpSpPr>
      <p:pic>
        <p:nvPicPr>
          <p:cNvPr id="4363" name="Google Shape;4363;gb8063668c1_1_156"/>
          <p:cNvPicPr preferRelativeResize="0"/>
          <p:nvPr/>
        </p:nvPicPr>
        <p:blipFill rotWithShape="1">
          <a:blip r:embed="rId3">
            <a:alphaModFix/>
          </a:blip>
          <a:srcRect b="0" l="0" r="0" t="0"/>
          <a:stretch/>
        </p:blipFill>
        <p:spPr>
          <a:xfrm>
            <a:off x="83820" y="1007110"/>
            <a:ext cx="6101715" cy="4521835"/>
          </a:xfrm>
          <a:prstGeom prst="rect">
            <a:avLst/>
          </a:prstGeom>
          <a:noFill/>
          <a:ln>
            <a:noFill/>
          </a:ln>
        </p:spPr>
      </p:pic>
      <p:graphicFrame>
        <p:nvGraphicFramePr>
          <p:cNvPr id="4364" name="Google Shape;4364;gb8063668c1_1_15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23850">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FAQ</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SS-111-06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365" name="Google Shape;4365;gb8063668c1_1_156"/>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수정 제목 입력 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수정 내용 입력 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게시글 수정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게시글 수정 취소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1704975">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수정 페이지, 제목과 내용을 입력하고, 수정 버튼을 클릭한다. FAQ의 수정은 관리자만 가능하다.</a:t>
                      </a:r>
                      <a:endParaRPr/>
                    </a:p>
                  </a:txBody>
                  <a:tcPr marT="45725" marB="45725" marR="91450" marL="91450" anchor="ctr">
                    <a:solidFill>
                      <a:srgbClr val="F2F2F2"/>
                    </a:solidFill>
                  </a:tcPr>
                </a:tc>
                <a:tc hMerge="1"/>
              </a:tr>
            </a:tbl>
          </a:graphicData>
        </a:graphic>
      </p:graphicFrame>
      <p:graphicFrame>
        <p:nvGraphicFramePr>
          <p:cNvPr id="4366" name="Google Shape;4366;gb8063668c1_1_156"/>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5238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 faq_title, faq_content</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 faq_title, faq_content</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367" name="Google Shape;4367;gb8063668c1_1_156"/>
          <p:cNvSpPr/>
          <p:nvPr/>
        </p:nvSpPr>
        <p:spPr>
          <a:xfrm>
            <a:off x="1842135" y="2347595"/>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368" name="Google Shape;4368;gb8063668c1_1_156"/>
          <p:cNvSpPr/>
          <p:nvPr/>
        </p:nvSpPr>
        <p:spPr>
          <a:xfrm>
            <a:off x="1875790" y="2863215"/>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2</a:t>
            </a:r>
            <a:endParaRPr sz="1800">
              <a:solidFill>
                <a:schemeClr val="dk1"/>
              </a:solidFill>
              <a:latin typeface="Malgun Gothic"/>
              <a:ea typeface="Malgun Gothic"/>
              <a:cs typeface="Malgun Gothic"/>
              <a:sym typeface="Malgun Gothic"/>
            </a:endParaRPr>
          </a:p>
        </p:txBody>
      </p:sp>
      <p:sp>
        <p:nvSpPr>
          <p:cNvPr id="4369" name="Google Shape;4369;gb8063668c1_1_156"/>
          <p:cNvSpPr/>
          <p:nvPr/>
        </p:nvSpPr>
        <p:spPr>
          <a:xfrm>
            <a:off x="2440940" y="4658995"/>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3</a:t>
            </a:r>
            <a:endParaRPr sz="1800">
              <a:solidFill>
                <a:schemeClr val="dk1"/>
              </a:solidFill>
              <a:latin typeface="Malgun Gothic"/>
              <a:ea typeface="Malgun Gothic"/>
              <a:cs typeface="Malgun Gothic"/>
              <a:sym typeface="Malgun Gothic"/>
            </a:endParaRPr>
          </a:p>
        </p:txBody>
      </p:sp>
      <p:sp>
        <p:nvSpPr>
          <p:cNvPr id="4370" name="Google Shape;4370;gb8063668c1_1_156"/>
          <p:cNvSpPr/>
          <p:nvPr/>
        </p:nvSpPr>
        <p:spPr>
          <a:xfrm>
            <a:off x="3738245" y="4658995"/>
            <a:ext cx="321945" cy="32131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4</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pic>
        <p:nvPicPr>
          <p:cNvPr id="4375" name="Google Shape;4375;gb8063668c1_1_167"/>
          <p:cNvPicPr preferRelativeResize="0"/>
          <p:nvPr/>
        </p:nvPicPr>
        <p:blipFill rotWithShape="1">
          <a:blip r:embed="rId3">
            <a:alphaModFix/>
          </a:blip>
          <a:srcRect b="0" l="0" r="0" t="0"/>
          <a:stretch/>
        </p:blipFill>
        <p:spPr>
          <a:xfrm>
            <a:off x="119380" y="996315"/>
            <a:ext cx="6403340" cy="3944620"/>
          </a:xfrm>
          <a:prstGeom prst="rect">
            <a:avLst/>
          </a:prstGeom>
          <a:noFill/>
          <a:ln>
            <a:noFill/>
          </a:ln>
        </p:spPr>
      </p:pic>
      <p:graphicFrame>
        <p:nvGraphicFramePr>
          <p:cNvPr id="4376" name="Google Shape;4376;gb8063668c1_1_16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14325">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Page Title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FAQ</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Screen ID</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chemeClr val="dk1"/>
                        </a:buClr>
                        <a:buSzPts val="1100"/>
                        <a:buFont typeface="Malgun Gothic"/>
                        <a:buNone/>
                      </a:pPr>
                      <a:r>
                        <a:rPr b="1" lang="ko-KR" sz="1100" u="none" cap="none" strike="noStrike">
                          <a:solidFill>
                            <a:schemeClr val="dk1"/>
                          </a:solidFill>
                        </a:rPr>
                        <a:t>SS-111-08</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lnSpc>
                          <a:spcPct val="100000"/>
                        </a:lnSpc>
                        <a:spcBef>
                          <a:spcPts val="0"/>
                        </a:spcBef>
                        <a:spcAft>
                          <a:spcPts val="0"/>
                        </a:spcAft>
                        <a:buClr>
                          <a:srgbClr val="0C0C0C"/>
                        </a:buClr>
                        <a:buSzPts val="1100"/>
                        <a:buFont typeface="Malgun Gothic"/>
                        <a:buNone/>
                      </a:pPr>
                      <a:r>
                        <a:rPr b="1" lang="ko-KR" sz="1100" u="none" cap="none" strike="noStrike">
                          <a:solidFill>
                            <a:srgbClr val="0C0C0C"/>
                          </a:solidFill>
                        </a:rPr>
                        <a:t>Date</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210702</a:t>
                      </a:r>
                      <a:endParaRPr b="1" sz="1100" u="none" cap="none" strike="noStrike">
                        <a:solidFill>
                          <a:srgbClr val="0C0C0C"/>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Author</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전윤주</a:t>
                      </a:r>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Screen Path</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1" marL="0" marR="0" rtl="0" algn="l">
                        <a:spcBef>
                          <a:spcPts val="0"/>
                        </a:spcBef>
                        <a:spcAft>
                          <a:spcPts val="0"/>
                        </a:spcAft>
                        <a:buClr>
                          <a:schemeClr val="dk1"/>
                        </a:buClr>
                        <a:buSzPts val="1100"/>
                        <a:buFont typeface="Malgun Gothic"/>
                        <a:buNone/>
                      </a:pPr>
                      <a:r>
                        <a:t/>
                      </a:r>
                      <a:endParaRPr b="1" sz="1100" u="none" cap="none" strike="noStrike">
                        <a:solidFill>
                          <a:srgbClr val="0C0C0C"/>
                        </a:solidFill>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Description</a:t>
                      </a:r>
                      <a:endParaRPr b="1" sz="1100" u="none" cap="none" strike="noStrike">
                        <a:solidFill>
                          <a:srgbClr val="0C0C0C"/>
                        </a:solidFill>
                      </a:endParaRPr>
                    </a:p>
                  </a:txBody>
                  <a:tcPr marT="45725" marB="45725" marR="91450" marL="91450" anchor="ctr">
                    <a:solidFill>
                      <a:srgbClr val="7F7F7F"/>
                    </a:solidFill>
                  </a:tcPr>
                </a:tc>
                <a:tc gridSpan="5">
                  <a:txBody>
                    <a:bodyPr/>
                    <a:lstStyle/>
                    <a:p>
                      <a:pPr indent="0" lvl="1" marL="0" marR="0" rtl="0" algn="l">
                        <a:spcBef>
                          <a:spcPts val="0"/>
                        </a:spcBef>
                        <a:spcAft>
                          <a:spcPts val="0"/>
                        </a:spcAft>
                        <a:buClr>
                          <a:schemeClr val="dk1"/>
                        </a:buClr>
                        <a:buSzPts val="1100"/>
                        <a:buFont typeface="Malgun Gothic"/>
                        <a:buNone/>
                      </a:pPr>
                      <a:r>
                        <a:t/>
                      </a:r>
                      <a:endParaRPr sz="1100" u="none" cap="none" strike="noStrike">
                        <a:solidFill>
                          <a:srgbClr val="0C0C0C"/>
                        </a:solidFill>
                      </a:endParaRPr>
                    </a:p>
                  </a:txBody>
                  <a:tcPr marT="45725" marB="45725" marR="91450" marL="91450" anchor="ctr">
                    <a:solidFill>
                      <a:srgbClr val="F2F2F2"/>
                    </a:solidFill>
                  </a:tcPr>
                </a:tc>
                <a:tc hMerge="1"/>
                <a:tc hMerge="1"/>
                <a:tc hMerge="1"/>
                <a:tc hMerge="1"/>
              </a:tr>
            </a:tbl>
          </a:graphicData>
        </a:graphic>
      </p:graphicFrame>
      <p:graphicFrame>
        <p:nvGraphicFramePr>
          <p:cNvPr id="4377" name="Google Shape;4377;gb8063668c1_1_167"/>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rPr>
                        <a:t>Detail Description</a:t>
                      </a:r>
                      <a:endParaRPr b="1" sz="1100" u="none" cap="none" strike="noStrike">
                        <a:solidFill>
                          <a:srgbClr val="0C0C0C"/>
                        </a:solidFill>
                      </a:endParaRPr>
                    </a:p>
                  </a:txBody>
                  <a:tcPr marT="45725" marB="45725" marR="91450" marL="91450" anchor="ctr">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삭제 완료 확인 버튼</a:t>
                      </a:r>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2</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3</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4</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5</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6</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7</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8</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lnSpc>
                          <a:spcPct val="100000"/>
                        </a:lnSpc>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9</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10</a:t>
                      </a:r>
                      <a:endParaRPr sz="800" u="none" cap="none" strike="noStrike">
                        <a:solidFill>
                          <a:srgbClr val="0C0C0C"/>
                        </a:solidFill>
                      </a:endParaRPr>
                    </a:p>
                  </a:txBody>
                  <a:tcPr marT="45725" marB="45725" marR="91450" marL="91450" anchor="ctr">
                    <a:solidFill>
                      <a:srgbClr val="F2F2F2"/>
                    </a:solidFill>
                  </a:tcPr>
                </a:tc>
                <a:tc>
                  <a:txBody>
                    <a:bodyPr/>
                    <a:lstStyle/>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rPr>
                        <a:t>화면 설명</a:t>
                      </a:r>
                      <a:endParaRPr/>
                    </a:p>
                  </a:txBody>
                  <a:tcPr marT="45725" marB="45725" marR="91450" marL="91450" anchor="ctr">
                    <a:solidFill>
                      <a:srgbClr val="7F7F7F"/>
                    </a:solidFill>
                  </a:tcPr>
                </a:tc>
                <a:tc hMerge="1"/>
              </a:tr>
              <a:tr h="1692900">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rPr>
                        <a:t>FAQ 상세내용에 있는 삭제 버튼 클릭시, 정상적으로 삭제되었다는 확인창</a:t>
                      </a:r>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p>
                      <a:pPr indent="0" lvl="1" marL="0" marR="0" rtl="0" algn="ctr">
                        <a:spcBef>
                          <a:spcPts val="0"/>
                        </a:spcBef>
                        <a:spcAft>
                          <a:spcPts val="0"/>
                        </a:spcAft>
                        <a:buClr>
                          <a:schemeClr val="dk1"/>
                        </a:buClr>
                        <a:buSzPts val="800"/>
                        <a:buFont typeface="Malgun Gothic"/>
                        <a:buNone/>
                      </a:pPr>
                      <a:r>
                        <a:t/>
                      </a:r>
                      <a:endParaRPr sz="800" u="none" cap="none" strike="noStrike">
                        <a:solidFill>
                          <a:srgbClr val="0C0C0C"/>
                        </a:solidFill>
                      </a:endParaRPr>
                    </a:p>
                  </a:txBody>
                  <a:tcPr marT="45725" marB="45725" marR="91450" marL="91450" anchor="ctr">
                    <a:solidFill>
                      <a:srgbClr val="F2F2F2"/>
                    </a:solidFill>
                  </a:tcPr>
                </a:tc>
                <a:tc hMerge="1"/>
              </a:tr>
            </a:tbl>
          </a:graphicData>
        </a:graphic>
      </p:graphicFrame>
      <p:graphicFrame>
        <p:nvGraphicFramePr>
          <p:cNvPr id="4378" name="Google Shape;4378;gb8063668c1_1_167"/>
          <p:cNvGraphicFramePr/>
          <p:nvPr/>
        </p:nvGraphicFramePr>
        <p:xfrm>
          <a:off x="26670" y="5543550"/>
          <a:ext cx="3000000" cy="3000000"/>
        </p:xfrm>
        <a:graphic>
          <a:graphicData uri="http://schemas.openxmlformats.org/drawingml/2006/table">
            <a:tbl>
              <a:tblPr bandRow="1" firstRow="1">
                <a:noFill/>
                <a:tableStyleId>{C7B53758-3878-442A-B5CF-A7959DC1F55E}</a:tableStyleId>
              </a:tblPr>
              <a:tblGrid>
                <a:gridCol w="3216900"/>
                <a:gridCol w="3216900"/>
              </a:tblGrid>
              <a:tr h="5238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379" name="Google Shape;4379;gb8063668c1_1_167"/>
          <p:cNvSpPr/>
          <p:nvPr/>
        </p:nvSpPr>
        <p:spPr>
          <a:xfrm>
            <a:off x="2236470" y="2059305"/>
            <a:ext cx="321310" cy="32067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82169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730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간트차트를 좌우로 이동하면서 볼수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간트차트의 날짜 단위를 크게 해주는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간트차트의 날짜 단위를 작게 해주는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간트차트를 볼 수 있는 페이지.날짜 별로 현황을 확인 할수있다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1400" kern="1200">
                          <a:solidFill>
                            <a:schemeClr val="tx1">
                              <a:lumMod val="95000"/>
                              <a:lumOff val="5000"/>
                            </a:schemeClr>
                          </a:solidFill>
                          <a:latin typeface="맑은 고딕" charset="0"/>
                          <a:ea typeface="맑은 고딕" charset="0"/>
                        </a:rPr>
                        <a:t>사용 js : jQuery.Gantt</a:t>
                      </a:r>
                      <a:endParaRPr lang="ko-KR" altLang="en-US" sz="14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descr="C:/Users/PC-21/AppData/Roaming/PolarisOffice/ETemp/3140_9354416/fImage7270245825773.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826770"/>
            <a:ext cx="6507480" cy="4584700"/>
          </a:xfrm>
          <a:prstGeom prst="rect"/>
          <a:noFill/>
        </p:spPr>
      </p:pic>
      <p:sp>
        <p:nvSpPr>
          <p:cNvPr id="32" name="Rect 0"/>
          <p:cNvSpPr>
            <a:spLocks/>
          </p:cNvSpPr>
          <p:nvPr/>
        </p:nvSpPr>
        <p:spPr>
          <a:xfrm rot="0">
            <a:off x="5029200" y="354393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sp>
        <p:nvSpPr>
          <p:cNvPr id="33" name="Rect 0"/>
          <p:cNvSpPr>
            <a:spLocks/>
          </p:cNvSpPr>
          <p:nvPr/>
        </p:nvSpPr>
        <p:spPr>
          <a:xfrm rot="0">
            <a:off x="5563870" y="365569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p>
        </p:txBody>
      </p:sp>
      <p:sp>
        <p:nvSpPr>
          <p:cNvPr id="34" name="Rect 0"/>
          <p:cNvSpPr>
            <a:spLocks/>
          </p:cNvSpPr>
          <p:nvPr/>
        </p:nvSpPr>
        <p:spPr>
          <a:xfrm rot="0">
            <a:off x="3812540" y="354393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graphicFrame>
        <p:nvGraphicFramePr>
          <p:cNvPr id="35" name="Table 3"/>
          <p:cNvGraphicFramePr>
            <a:graphicFrameLocks noGrp="1"/>
          </p:cNvGraphicFramePr>
          <p:nvPr/>
        </p:nvGraphicFramePr>
        <p:xfrm>
          <a:off x="-1270" y="5408930"/>
          <a:ext cx="6468111" cy="145669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1420">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3" name="Shape 4383"/>
        <p:cNvGrpSpPr/>
        <p:nvPr/>
      </p:nvGrpSpPr>
      <p:grpSpPr>
        <a:xfrm>
          <a:off x="0" y="0"/>
          <a:ext cx="0" cy="0"/>
          <a:chOff x="0" y="0"/>
          <a:chExt cx="0" cy="0"/>
        </a:xfrm>
      </p:grpSpPr>
      <p:graphicFrame>
        <p:nvGraphicFramePr>
          <p:cNvPr id="4384" name="Google Shape;4384;p14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02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FAQ</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SS-111-01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210702</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전윤주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385" name="Google Shape;4385;p149"/>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FAQ 메뉴 활성화</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FAQ 제목 클릭시 밑으로 상세내용이 나타남</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1704975">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FAQ 자주 찾는 질문 페이지이다. FAQ 목록을 볼 수 있고, 등록, 수정, 삭제는 관리자만 가능하다.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aphicFrame>
        <p:nvGraphicFramePr>
          <p:cNvPr id="4386" name="Google Shape;4386;p149"/>
          <p:cNvGraphicFramePr/>
          <p:nvPr/>
        </p:nvGraphicFramePr>
        <p:xfrm>
          <a:off x="26670" y="5543550"/>
          <a:ext cx="3000000" cy="3000000"/>
        </p:xfrm>
        <a:graphic>
          <a:graphicData uri="http://schemas.openxmlformats.org/drawingml/2006/table">
            <a:tbl>
              <a:tblPr bandRow="1" firstRow="1">
                <a:noFill/>
                <a:tableStyleId>{A256F54A-A024-406E-A509-A66F92018587}</a:tableStyleId>
              </a:tblPr>
              <a:tblGrid>
                <a:gridCol w="3216900"/>
                <a:gridCol w="3216900"/>
              </a:tblGrid>
              <a:tr h="53975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 user_id, faq_title, faq_content</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pic>
        <p:nvPicPr>
          <p:cNvPr id="4387" name="Google Shape;4387;p149"/>
          <p:cNvPicPr preferRelativeResize="0"/>
          <p:nvPr/>
        </p:nvPicPr>
        <p:blipFill rotWithShape="1">
          <a:blip r:embed="rId3">
            <a:alphaModFix/>
          </a:blip>
          <a:srcRect b="0" l="0" r="0" t="0"/>
          <a:stretch/>
        </p:blipFill>
        <p:spPr>
          <a:xfrm>
            <a:off x="231775" y="981075"/>
            <a:ext cx="5897245" cy="4532630"/>
          </a:xfrm>
          <a:prstGeom prst="rect">
            <a:avLst/>
          </a:prstGeom>
          <a:noFill/>
          <a:ln>
            <a:noFill/>
          </a:ln>
        </p:spPr>
      </p:pic>
      <p:sp>
        <p:nvSpPr>
          <p:cNvPr id="4388" name="Google Shape;4388;p149"/>
          <p:cNvSpPr/>
          <p:nvPr/>
        </p:nvSpPr>
        <p:spPr>
          <a:xfrm>
            <a:off x="806450" y="2392045"/>
            <a:ext cx="322580" cy="321945"/>
          </a:xfrm>
          <a:prstGeom prst="ellipse">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389" name="Google Shape;4389;p149"/>
          <p:cNvSpPr/>
          <p:nvPr/>
        </p:nvSpPr>
        <p:spPr>
          <a:xfrm>
            <a:off x="3433445" y="2076450"/>
            <a:ext cx="323215" cy="322580"/>
          </a:xfrm>
          <a:prstGeom prst="ellipse">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2</a:t>
            </a:r>
            <a:endParaRPr sz="1800">
              <a:solidFill>
                <a:schemeClr val="dk1"/>
              </a:solidFill>
              <a:latin typeface="Malgun Gothic"/>
              <a:ea typeface="Malgun Gothic"/>
              <a:cs typeface="Malgun Gothic"/>
              <a:sym typeface="Malgun Gothic"/>
            </a:endParaRPr>
          </a:p>
        </p:txBody>
      </p:sp>
      <p:sp>
        <p:nvSpPr>
          <p:cNvPr id="4390" name="Google Shape;4390;p149"/>
          <p:cNvSpPr/>
          <p:nvPr/>
        </p:nvSpPr>
        <p:spPr>
          <a:xfrm>
            <a:off x="4788535" y="1878330"/>
            <a:ext cx="740410" cy="200660"/>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4" name="Shape 4394"/>
        <p:cNvGrpSpPr/>
        <p:nvPr/>
      </p:nvGrpSpPr>
      <p:grpSpPr>
        <a:xfrm>
          <a:off x="0" y="0"/>
          <a:ext cx="0" cy="0"/>
          <a:chOff x="0" y="0"/>
          <a:chExt cx="0" cy="0"/>
        </a:xfrm>
      </p:grpSpPr>
      <p:graphicFrame>
        <p:nvGraphicFramePr>
          <p:cNvPr id="4395" name="Google Shape;4395;p15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302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FAQ</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SS-111-05</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210702</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전윤주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396" name="Google Shape;4396;p150"/>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FAQ 답변 내용 화면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78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5188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56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845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33700">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337825">
                <a:tc gridSpan="2">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FAQ 게시글 제목 클릭 시, 상세내용이 드롭다운으로 밑에 뜨고, 수정, 삭제 버튼이 관리자에게만 보인다.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aphicFrame>
        <p:nvGraphicFramePr>
          <p:cNvPr id="4397" name="Google Shape;4397;p150"/>
          <p:cNvGraphicFramePr/>
          <p:nvPr/>
        </p:nvGraphicFramePr>
        <p:xfrm>
          <a:off x="26670" y="5543550"/>
          <a:ext cx="3000000" cy="3000000"/>
        </p:xfrm>
        <a:graphic>
          <a:graphicData uri="http://schemas.openxmlformats.org/drawingml/2006/table">
            <a:tbl>
              <a:tblPr bandRow="1" firstRow="1">
                <a:noFill/>
                <a:tableStyleId>{A256F54A-A024-406E-A509-A66F92018587}</a:tableStyleId>
              </a:tblPr>
              <a:tblGrid>
                <a:gridCol w="3216900"/>
                <a:gridCol w="3216900"/>
              </a:tblGrid>
              <a:tr h="5238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771525">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 faq_title, faq_content</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Faq_no</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pic>
        <p:nvPicPr>
          <p:cNvPr id="4398" name="Google Shape;4398;p150"/>
          <p:cNvPicPr preferRelativeResize="0"/>
          <p:nvPr/>
        </p:nvPicPr>
        <p:blipFill rotWithShape="1">
          <a:blip r:embed="rId3">
            <a:alphaModFix/>
          </a:blip>
          <a:srcRect b="0" l="0" r="0" t="0"/>
          <a:stretch/>
        </p:blipFill>
        <p:spPr>
          <a:xfrm>
            <a:off x="434975" y="978535"/>
            <a:ext cx="5784850" cy="4485005"/>
          </a:xfrm>
          <a:prstGeom prst="rect">
            <a:avLst/>
          </a:prstGeom>
          <a:noFill/>
          <a:ln>
            <a:noFill/>
          </a:ln>
        </p:spPr>
      </p:pic>
      <p:sp>
        <p:nvSpPr>
          <p:cNvPr id="4399" name="Google Shape;4399;p150"/>
          <p:cNvSpPr/>
          <p:nvPr/>
        </p:nvSpPr>
        <p:spPr>
          <a:xfrm>
            <a:off x="1393825" y="2289810"/>
            <a:ext cx="323215" cy="322580"/>
          </a:xfrm>
          <a:prstGeom prst="ellipse">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lang="ko-KR" sz="1800">
                <a:solidFill>
                  <a:schemeClr val="dk1"/>
                </a:solidFill>
                <a:latin typeface="Malgun Gothic"/>
                <a:ea typeface="Malgun Gothic"/>
                <a:cs typeface="Malgun Gothic"/>
                <a:sym typeface="Malgun Gothic"/>
              </a:rPr>
              <a:t>1</a:t>
            </a:r>
            <a:endParaRPr sz="1800">
              <a:solidFill>
                <a:schemeClr val="dk1"/>
              </a:solidFill>
              <a:latin typeface="Malgun Gothic"/>
              <a:ea typeface="Malgun Gothic"/>
              <a:cs typeface="Malgun Gothic"/>
              <a:sym typeface="Malgun Gothic"/>
            </a:endParaRPr>
          </a:p>
        </p:txBody>
      </p:sp>
      <p:sp>
        <p:nvSpPr>
          <p:cNvPr id="4400" name="Google Shape;4400;p150"/>
          <p:cNvSpPr/>
          <p:nvPr/>
        </p:nvSpPr>
        <p:spPr>
          <a:xfrm>
            <a:off x="4788535" y="1845310"/>
            <a:ext cx="740410" cy="200660"/>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01" name="Google Shape;4401;p150"/>
          <p:cNvSpPr/>
          <p:nvPr/>
        </p:nvSpPr>
        <p:spPr>
          <a:xfrm>
            <a:off x="3932555" y="2834005"/>
            <a:ext cx="1263650" cy="334010"/>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5" name="Shape 4405"/>
        <p:cNvGrpSpPr/>
        <p:nvPr/>
      </p:nvGrpSpPr>
      <p:grpSpPr>
        <a:xfrm>
          <a:off x="0" y="0"/>
          <a:ext cx="0" cy="0"/>
          <a:chOff x="0" y="0"/>
          <a:chExt cx="0" cy="0"/>
        </a:xfrm>
      </p:grpSpPr>
      <p:pic>
        <p:nvPicPr>
          <p:cNvPr id="4406" name="Google Shape;4406;p151"/>
          <p:cNvPicPr preferRelativeResize="0"/>
          <p:nvPr/>
        </p:nvPicPr>
        <p:blipFill rotWithShape="1">
          <a:blip r:embed="rId3">
            <a:alphaModFix/>
          </a:blip>
          <a:srcRect b="0" l="0" r="0" t="0"/>
          <a:stretch/>
        </p:blipFill>
        <p:spPr>
          <a:xfrm>
            <a:off x="19050" y="1122680"/>
            <a:ext cx="6499225" cy="4830445"/>
          </a:xfrm>
          <a:prstGeom prst="rect">
            <a:avLst/>
          </a:prstGeom>
          <a:noFill/>
          <a:ln>
            <a:noFill/>
          </a:ln>
        </p:spPr>
      </p:pic>
      <p:graphicFrame>
        <p:nvGraphicFramePr>
          <p:cNvPr id="4407" name="Google Shape;4407;p15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공지사항</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SS-112-01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지원센터 - 공지사항</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웹 프로그램 이용 중 관리자가 올리는 공지사항 확인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408" name="Google Shape;4408;p151"/>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1"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공지사항 목록 화면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상세 조회 링크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1"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200150">
                <a:tc gridSpan="2">
                  <a:txBody>
                    <a:bodyPr/>
                    <a:lstStyle/>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웹 프로그램을 이용 중 관리자가 올리는 공지사항을 확인할 수 있는 화면이다.</a:t>
                      </a:r>
                      <a:endParaRPr sz="800" u="none" cap="none" strike="noStrike">
                        <a:solidFill>
                          <a:srgbClr val="0C0C0C"/>
                        </a:solidFill>
                        <a:latin typeface="Malgun Gothic"/>
                        <a:ea typeface="Malgun Gothic"/>
                        <a:cs typeface="Malgun Gothic"/>
                        <a:sym typeface="Malgun Gothic"/>
                      </a:endParaRPr>
                    </a:p>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번호, 제목, 등록일, 조회수를 확인할 수 있으며, 제목을 클릭하면 해당 공지사항의 상세조회 화면이 열린다.</a:t>
                      </a:r>
                      <a:endParaRPr sz="800" u="none" cap="none" strike="noStrike">
                        <a:solidFill>
                          <a:srgbClr val="0C0C0C"/>
                        </a:solidFill>
                        <a:latin typeface="Malgun Gothic"/>
                        <a:ea typeface="Malgun Gothic"/>
                        <a:cs typeface="Malgun Gothic"/>
                        <a:sym typeface="Malgun Gothic"/>
                      </a:endParaRPr>
                    </a:p>
                    <a:p>
                      <a:pPr indent="0" lvl="1"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관리자로 로그인할 경우 등록하기 버튼이 화면에 보인다.</a:t>
                      </a:r>
                      <a:endParaRPr sz="800" u="none" cap="none" strike="noStrike">
                        <a:solidFill>
                          <a:srgbClr val="0C0C0C"/>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409" name="Google Shape;4409;p151"/>
          <p:cNvSpPr/>
          <p:nvPr/>
        </p:nvSpPr>
        <p:spPr>
          <a:xfrm>
            <a:off x="-890270" y="18161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410" name="Google Shape;4410;p151"/>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411" name="Google Shape;4411;p151"/>
          <p:cNvSpPr/>
          <p:nvPr/>
        </p:nvSpPr>
        <p:spPr>
          <a:xfrm>
            <a:off x="3137535" y="29343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412" name="Google Shape;4412;p151"/>
          <p:cNvSpPr/>
          <p:nvPr/>
        </p:nvSpPr>
        <p:spPr>
          <a:xfrm>
            <a:off x="3760470" y="18110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413" name="Google Shape;4413;p151"/>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414" name="Google Shape;4414;p151"/>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415" name="Google Shape;4415;p151"/>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416" name="Google Shape;4416;p151"/>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417" name="Google Shape;4417;p151"/>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418" name="Google Shape;4418;p151"/>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Notice_no, notice_title, notice_content,notice_regdate, notice_viewcnt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Notice_no</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419" name="Google Shape;4419;p151"/>
          <p:cNvSpPr/>
          <p:nvPr/>
        </p:nvSpPr>
        <p:spPr>
          <a:xfrm>
            <a:off x="5129530" y="2153285"/>
            <a:ext cx="740410" cy="233045"/>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3" name="Shape 4423"/>
        <p:cNvGrpSpPr/>
        <p:nvPr/>
      </p:nvGrpSpPr>
      <p:grpSpPr>
        <a:xfrm>
          <a:off x="0" y="0"/>
          <a:ext cx="0" cy="0"/>
          <a:chOff x="0" y="0"/>
          <a:chExt cx="0" cy="0"/>
        </a:xfrm>
      </p:grpSpPr>
      <p:pic>
        <p:nvPicPr>
          <p:cNvPr id="4424" name="Google Shape;4424;p152"/>
          <p:cNvPicPr preferRelativeResize="0"/>
          <p:nvPr/>
        </p:nvPicPr>
        <p:blipFill rotWithShape="1">
          <a:blip r:embed="rId3">
            <a:alphaModFix/>
          </a:blip>
          <a:srcRect b="0" l="0" r="0" t="0"/>
          <a:stretch/>
        </p:blipFill>
        <p:spPr>
          <a:xfrm>
            <a:off x="19050" y="1122680"/>
            <a:ext cx="6498590" cy="4829810"/>
          </a:xfrm>
          <a:prstGeom prst="rect">
            <a:avLst/>
          </a:prstGeom>
          <a:noFill/>
          <a:ln>
            <a:noFill/>
          </a:ln>
        </p:spPr>
      </p:pic>
      <p:graphicFrame>
        <p:nvGraphicFramePr>
          <p:cNvPr id="4425" name="Google Shape;4425;p15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4292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공지사항</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SS-112-02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210701</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지원센터 - 이용가이드</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웹 프로그램 이용 중 관리자가 올리는 공지사항 상세 조회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4426" name="Google Shape;4426;p152"/>
          <p:cNvGraphicFramePr/>
          <p:nvPr/>
        </p:nvGraphicFramePr>
        <p:xfrm>
          <a:off x="6527165" y="-635"/>
          <a:ext cx="3000000" cy="3000000"/>
        </p:xfrm>
        <a:graphic>
          <a:graphicData uri="http://schemas.openxmlformats.org/drawingml/2006/table">
            <a:tbl>
              <a:tblPr bandRow="1" firstRow="1">
                <a:noFill/>
                <a:tableStyleId>{C7B53758-3878-442A-B5CF-A7959DC1F55E}</a:tableStyleId>
              </a:tblPr>
              <a:tblGrid>
                <a:gridCol w="431800"/>
                <a:gridCol w="2183775"/>
              </a:tblGrid>
              <a:tr h="2603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공지사항 상세 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화면 닫기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83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959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17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737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333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0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83057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웹 프로그램을 이용 중 관리자가 올리는 공지사항을 상세 조회할 수 있는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제목과 내용으로 이루어져 있으며, 닫기 버튼을 누르면 해당 창을 닫는다.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4427" name="Google Shape;4427;p152"/>
          <p:cNvSpPr/>
          <p:nvPr/>
        </p:nvSpPr>
        <p:spPr>
          <a:xfrm>
            <a:off x="-890905" y="135509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428" name="Google Shape;4428;p152"/>
          <p:cNvSpPr/>
          <p:nvPr/>
        </p:nvSpPr>
        <p:spPr>
          <a:xfrm>
            <a:off x="-890270" y="18161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429" name="Google Shape;4429;p152"/>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430" name="Google Shape;4430;p152"/>
          <p:cNvSpPr/>
          <p:nvPr/>
        </p:nvSpPr>
        <p:spPr>
          <a:xfrm>
            <a:off x="2938145" y="52622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431" name="Google Shape;4431;p152"/>
          <p:cNvSpPr/>
          <p:nvPr/>
        </p:nvSpPr>
        <p:spPr>
          <a:xfrm>
            <a:off x="3993515" y="21183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432" name="Google Shape;4432;p152"/>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433" name="Google Shape;4433;p152"/>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434" name="Google Shape;4434;p152"/>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435" name="Google Shape;4435;p152"/>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436" name="Google Shape;4436;p152"/>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437" name="Google Shape;4437;p152"/>
          <p:cNvGraphicFramePr/>
          <p:nvPr/>
        </p:nvGraphicFramePr>
        <p:xfrm>
          <a:off x="26670" y="5882640"/>
          <a:ext cx="3000000" cy="3000000"/>
        </p:xfrm>
        <a:graphic>
          <a:graphicData uri="http://schemas.openxmlformats.org/drawingml/2006/table">
            <a:tbl>
              <a:tblPr bandRow="1" firstRow="1">
                <a:noFill/>
                <a:tableStyleId>{A256F54A-A024-406E-A509-A66F92018587}</a:tableStyleId>
              </a:tblPr>
              <a:tblGrid>
                <a:gridCol w="3216900"/>
                <a:gridCol w="3216900"/>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2610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Notice_no, notice_title, notice_content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438" name="Google Shape;4438;p152"/>
          <p:cNvSpPr/>
          <p:nvPr/>
        </p:nvSpPr>
        <p:spPr>
          <a:xfrm>
            <a:off x="5370830" y="2119630"/>
            <a:ext cx="740410" cy="266700"/>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2" name="Shape 4442"/>
        <p:cNvGrpSpPr/>
        <p:nvPr/>
      </p:nvGrpSpPr>
      <p:grpSpPr>
        <a:xfrm>
          <a:off x="0" y="0"/>
          <a:ext cx="0" cy="0"/>
          <a:chOff x="0" y="0"/>
          <a:chExt cx="0" cy="0"/>
        </a:xfrm>
      </p:grpSpPr>
      <p:sp>
        <p:nvSpPr>
          <p:cNvPr id="4443" name="Google Shape;4443;p153"/>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444" name="Google Shape;4444;p153"/>
          <p:cNvSpPr/>
          <p:nvPr/>
        </p:nvSpPr>
        <p:spPr>
          <a:xfrm>
            <a:off x="3412490" y="27565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445" name="Google Shape;4445;p153"/>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446" name="Google Shape;4446;p153"/>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447" name="Google Shape;4447;p153"/>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448" name="Google Shape;4448;p153"/>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449" name="Google Shape;4449;p153"/>
          <p:cNvGraphicFramePr/>
          <p:nvPr/>
        </p:nvGraphicFramePr>
        <p:xfrm>
          <a:off x="45403" y="5895966"/>
          <a:ext cx="3000000" cy="3000000"/>
        </p:xfrm>
        <a:graphic>
          <a:graphicData uri="http://schemas.openxmlformats.org/drawingml/2006/table">
            <a:tbl>
              <a:tblPr bandRow="1" firstRow="1">
                <a:noFill/>
                <a:tableStyleId>{A256F54A-A024-406E-A509-A66F92018587}</a:tableStyleId>
              </a:tblPr>
              <a:tblGrid>
                <a:gridCol w="3216900"/>
                <a:gridCol w="3216900"/>
              </a:tblGrid>
              <a:tr h="27862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83400">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pic>
        <p:nvPicPr>
          <p:cNvPr id="4450" name="Google Shape;4450;p153"/>
          <p:cNvPicPr preferRelativeResize="0"/>
          <p:nvPr/>
        </p:nvPicPr>
        <p:blipFill rotWithShape="1">
          <a:blip r:embed="rId3">
            <a:alphaModFix/>
          </a:blip>
          <a:srcRect b="0" l="0" r="0" t="0"/>
          <a:stretch/>
        </p:blipFill>
        <p:spPr>
          <a:xfrm>
            <a:off x="0" y="1093470"/>
            <a:ext cx="6460490" cy="4802505"/>
          </a:xfrm>
          <a:prstGeom prst="rect">
            <a:avLst/>
          </a:prstGeom>
          <a:noFill/>
          <a:ln>
            <a:noFill/>
          </a:ln>
        </p:spPr>
      </p:pic>
      <p:sp>
        <p:nvSpPr>
          <p:cNvPr id="4451" name="Google Shape;4451;p153"/>
          <p:cNvSpPr/>
          <p:nvPr/>
        </p:nvSpPr>
        <p:spPr>
          <a:xfrm>
            <a:off x="5652135" y="520319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4452" name="Google Shape;4452;p153"/>
          <p:cNvGraphicFramePr/>
          <p:nvPr/>
        </p:nvGraphicFramePr>
        <p:xfrm>
          <a:off x="6487160" y="-1"/>
          <a:ext cx="3000000" cy="3000000"/>
        </p:xfrm>
        <a:graphic>
          <a:graphicData uri="http://schemas.openxmlformats.org/drawingml/2006/table">
            <a:tbl>
              <a:tblPr>
                <a:noFill/>
                <a:tableStyleId>{EA5183D9-0677-4389-AF87-1CB667FFE01A}</a:tableStyleId>
              </a:tblPr>
              <a:tblGrid>
                <a:gridCol w="439050"/>
                <a:gridCol w="2217800"/>
              </a:tblGrid>
              <a:tr h="328850">
                <a:tc gridSpan="2">
                  <a:txBody>
                    <a:bodyPr/>
                    <a:lstStyle/>
                    <a:p>
                      <a:pPr indent="0" lvl="0" marL="0" marR="0" rtl="0" algn="ctr">
                        <a:lnSpc>
                          <a:spcPct val="100000"/>
                        </a:lnSpc>
                        <a:spcBef>
                          <a:spcPts val="0"/>
                        </a:spcBef>
                        <a:spcAft>
                          <a:spcPts val="0"/>
                        </a:spcAft>
                        <a:buClr>
                          <a:srgbClr val="0D0D0D"/>
                        </a:buClr>
                        <a:buSzPts val="900"/>
                        <a:buFont typeface="Malgun Gothic"/>
                        <a:buNone/>
                      </a:pPr>
                      <a:r>
                        <a:rPr b="1" lang="ko-KR" sz="900" u="none" cap="none" strike="noStrike">
                          <a:solidFill>
                            <a:srgbClr val="0D0D0D"/>
                          </a:solidFill>
                          <a:latin typeface="Malgun Gothic"/>
                          <a:ea typeface="Malgun Gothic"/>
                          <a:cs typeface="Malgun Gothic"/>
                          <a:sym typeface="Malgun Gothic"/>
                        </a:rPr>
                        <a:t>Detail Description</a:t>
                      </a:r>
                      <a:endParaRPr sz="14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31150">
                <a:tc>
                  <a:txBody>
                    <a:bodyPr/>
                    <a:lstStyle/>
                    <a:p>
                      <a:pPr indent="0" lvl="0" marL="0" marR="0" rtl="0" algn="ctr">
                        <a:lnSpc>
                          <a:spcPct val="100000"/>
                        </a:lnSpc>
                        <a:spcBef>
                          <a:spcPts val="0"/>
                        </a:spcBef>
                        <a:spcAft>
                          <a:spcPts val="0"/>
                        </a:spcAft>
                        <a:buClr>
                          <a:srgbClr val="0D0D0D"/>
                        </a:buClr>
                        <a:buSzPts val="600"/>
                        <a:buFont typeface="Malgun Gothic"/>
                        <a:buNone/>
                      </a:pPr>
                      <a:r>
                        <a:rPr lang="ko-KR" sz="600" u="none" cap="none" strike="noStrike">
                          <a:solidFill>
                            <a:srgbClr val="0D0D0D"/>
                          </a:solidFill>
                          <a:latin typeface="Malgun Gothic"/>
                          <a:ea typeface="Malgun Gothic"/>
                          <a:cs typeface="Malgun Gothic"/>
                          <a:sym typeface="Malgun Gothic"/>
                        </a:rPr>
                        <a:t>1</a:t>
                      </a:r>
                      <a:endParaRPr sz="14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600"/>
                        <a:buFont typeface="Malgun Gothic"/>
                        <a:buNone/>
                      </a:pPr>
                      <a:r>
                        <a:rPr lang="ko-KR" sz="600" u="none" cap="none" strike="noStrike">
                          <a:solidFill>
                            <a:srgbClr val="0D0D0D"/>
                          </a:solidFill>
                          <a:latin typeface="Malgun Gothic"/>
                          <a:ea typeface="Malgun Gothic"/>
                          <a:cs typeface="Malgun Gothic"/>
                          <a:sym typeface="Malgun Gothic"/>
                        </a:rPr>
                        <a:t>챗봇창 열람버튼</a:t>
                      </a:r>
                      <a:endParaRPr sz="14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53750">
                <a:tc gridSpan="2">
                  <a:txBody>
                    <a:bodyPr/>
                    <a:lstStyle/>
                    <a:p>
                      <a:pPr indent="0" lvl="0" marL="0" marR="0" rtl="0" algn="ctr">
                        <a:lnSpc>
                          <a:spcPct val="100000"/>
                        </a:lnSpc>
                        <a:spcBef>
                          <a:spcPts val="0"/>
                        </a:spcBef>
                        <a:spcAft>
                          <a:spcPts val="0"/>
                        </a:spcAft>
                        <a:buClr>
                          <a:srgbClr val="0D0D0D"/>
                        </a:buClr>
                        <a:buSzPts val="900"/>
                        <a:buFont typeface="Malgun Gothic"/>
                        <a:buNone/>
                      </a:pPr>
                      <a:r>
                        <a:rPr lang="ko-KR" sz="900" u="none" cap="none" strike="noStrike">
                          <a:solidFill>
                            <a:srgbClr val="0D0D0D"/>
                          </a:solidFill>
                          <a:latin typeface="Malgun Gothic"/>
                          <a:ea typeface="Malgun Gothic"/>
                          <a:cs typeface="Malgun Gothic"/>
                          <a:sym typeface="Malgun Gothic"/>
                        </a:rPr>
                        <a:t>화면 설명</a:t>
                      </a:r>
                      <a:endParaRPr sz="14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11200">
                <a:tc gridSpan="2">
                  <a:txBody>
                    <a:bodyPr/>
                    <a:lstStyle/>
                    <a:p>
                      <a:pPr indent="0" lvl="0" marL="0" marR="0" rtl="0" algn="ctr">
                        <a:lnSpc>
                          <a:spcPct val="100000"/>
                        </a:lnSpc>
                        <a:spcBef>
                          <a:spcPts val="0"/>
                        </a:spcBef>
                        <a:spcAft>
                          <a:spcPts val="0"/>
                        </a:spcAft>
                        <a:buClr>
                          <a:srgbClr val="0D0D0D"/>
                        </a:buClr>
                        <a:buSzPts val="600"/>
                        <a:buFont typeface="Malgun Gothic"/>
                        <a:buNone/>
                      </a:pPr>
                      <a:r>
                        <a:rPr lang="ko-KR" sz="600" u="none" cap="none" strike="noStrike">
                          <a:solidFill>
                            <a:srgbClr val="0D0D0D"/>
                          </a:solidFill>
                          <a:latin typeface="Malgun Gothic"/>
                          <a:ea typeface="Malgun Gothic"/>
                          <a:cs typeface="Malgun Gothic"/>
                          <a:sym typeface="Malgun Gothic"/>
                        </a:rPr>
                        <a:t>어느 게시판에 있던, 챗봇창은 항상 우측하단에 위치한다.</a:t>
                      </a:r>
                      <a:endParaRPr sz="1400" u="none" cap="none" strike="noStrike"/>
                    </a:p>
                    <a:p>
                      <a:pPr indent="0" lvl="0" marL="0" marR="0" rtl="0" algn="ctr">
                        <a:lnSpc>
                          <a:spcPct val="100000"/>
                        </a:lnSpc>
                        <a:spcBef>
                          <a:spcPts val="0"/>
                        </a:spcBef>
                        <a:spcAft>
                          <a:spcPts val="0"/>
                        </a:spcAft>
                        <a:buClr>
                          <a:srgbClr val="0D0D0D"/>
                        </a:buClr>
                        <a:buSzPts val="600"/>
                        <a:buFont typeface="Malgun Gothic"/>
                        <a:buNone/>
                      </a:pPr>
                      <a:r>
                        <a:rPr lang="ko-KR" sz="600" u="none" cap="none" strike="noStrike">
                          <a:solidFill>
                            <a:srgbClr val="0D0D0D"/>
                          </a:solidFill>
                          <a:latin typeface="Malgun Gothic"/>
                          <a:ea typeface="Malgun Gothic"/>
                          <a:cs typeface="Malgun Gothic"/>
                          <a:sym typeface="Malgun Gothic"/>
                        </a:rPr>
                        <a:t>챗봇버튼을 클릭시 챗봇창이 펼쳐진다.</a:t>
                      </a:r>
                      <a:endParaRPr sz="1400" u="none" cap="none" strike="noStrike"/>
                    </a:p>
                    <a:p>
                      <a:pPr indent="0" lvl="0" marL="0" marR="0" rtl="0" algn="ctr">
                        <a:lnSpc>
                          <a:spcPct val="100000"/>
                        </a:lnSpc>
                        <a:spcBef>
                          <a:spcPts val="0"/>
                        </a:spcBef>
                        <a:spcAft>
                          <a:spcPts val="0"/>
                        </a:spcAft>
                        <a:buClr>
                          <a:srgbClr val="0D0D0D"/>
                        </a:buClr>
                        <a:buSzPts val="600"/>
                        <a:buFont typeface="Malgun Gothic"/>
                        <a:buNone/>
                      </a:pPr>
                      <a:r>
                        <a:rPr lang="ko-KR" sz="600" u="none" cap="none" strike="noStrike">
                          <a:solidFill>
                            <a:srgbClr val="0D0D0D"/>
                          </a:solidFill>
                          <a:latin typeface="Malgun Gothic"/>
                          <a:ea typeface="Malgun Gothic"/>
                          <a:cs typeface="Malgun Gothic"/>
                          <a:sym typeface="Malgun Gothic"/>
                        </a:rPr>
                        <a:t> </a:t>
                      </a:r>
                      <a:endParaRPr sz="14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aphicFrame>
        <p:nvGraphicFramePr>
          <p:cNvPr id="4453" name="Google Shape;4453;p153"/>
          <p:cNvGraphicFramePr/>
          <p:nvPr/>
        </p:nvGraphicFramePr>
        <p:xfrm>
          <a:off x="0" y="-1"/>
          <a:ext cx="3000000" cy="3000000"/>
        </p:xfrm>
        <a:graphic>
          <a:graphicData uri="http://schemas.openxmlformats.org/drawingml/2006/table">
            <a:tbl>
              <a:tblPr>
                <a:noFill/>
                <a:tableStyleId>{EA5183D9-0677-4389-AF87-1CB667FFE01A}</a:tableStyleId>
              </a:tblPr>
              <a:tblGrid>
                <a:gridCol w="1087450"/>
                <a:gridCol w="1087450"/>
                <a:gridCol w="1087450"/>
                <a:gridCol w="1345175"/>
                <a:gridCol w="829700"/>
                <a:gridCol w="1087450"/>
              </a:tblGrid>
              <a:tr h="324900">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Page Title</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챗봇 </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Screen ID</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1100"/>
                        <a:buFont typeface="Malgun Gothic"/>
                        <a:buNone/>
                      </a:pPr>
                      <a:r>
                        <a:rPr b="1" lang="ko-KR" sz="1100" u="none" cap="none" strike="noStrike">
                          <a:solidFill>
                            <a:srgbClr val="000000"/>
                          </a:solidFill>
                          <a:latin typeface="Malgun Gothic"/>
                          <a:ea typeface="Malgun Gothic"/>
                          <a:cs typeface="Malgun Gothic"/>
                          <a:sym typeface="Malgun Gothic"/>
                        </a:rPr>
                        <a:t> SS-113-01</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Date</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210630</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5200">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Author</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lang="ko-KR" sz="1100" u="none" cap="none" strike="noStrike">
                          <a:solidFill>
                            <a:srgbClr val="0D0D0D"/>
                          </a:solidFill>
                          <a:latin typeface="Malgun Gothic"/>
                          <a:ea typeface="Malgun Gothic"/>
                          <a:cs typeface="Malgun Gothic"/>
                          <a:sym typeface="Malgun Gothic"/>
                        </a:rPr>
                        <a:t>김현태</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Screen Path</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0" marL="0" marR="0" rtl="0" algn="l">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 </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425">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Description</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0" marL="0" marR="0" rtl="0" algn="l">
                        <a:lnSpc>
                          <a:spcPct val="100000"/>
                        </a:lnSpc>
                        <a:spcBef>
                          <a:spcPts val="0"/>
                        </a:spcBef>
                        <a:spcAft>
                          <a:spcPts val="0"/>
                        </a:spcAft>
                        <a:buClr>
                          <a:srgbClr val="0D0D0D"/>
                        </a:buClr>
                        <a:buSzPts val="1100"/>
                        <a:buFont typeface="Malgun Gothic"/>
                        <a:buNone/>
                      </a:pPr>
                      <a:r>
                        <a:rPr lang="ko-KR" sz="1100" u="none" cap="none" strike="noStrike">
                          <a:solidFill>
                            <a:srgbClr val="0D0D0D"/>
                          </a:solidFill>
                          <a:latin typeface="Malgun Gothic"/>
                          <a:ea typeface="Malgun Gothic"/>
                          <a:cs typeface="Malgun Gothic"/>
                          <a:sym typeface="Malgun Gothic"/>
                        </a:rPr>
                        <a:t>챗봇 버튼 설명</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sp>
        <p:nvSpPr>
          <p:cNvPr id="4458" name="Google Shape;4458;p154"/>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459" name="Google Shape;4459;p154"/>
          <p:cNvSpPr/>
          <p:nvPr/>
        </p:nvSpPr>
        <p:spPr>
          <a:xfrm>
            <a:off x="3412490" y="27565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460" name="Google Shape;4460;p154"/>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461" name="Google Shape;4461;p154"/>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462" name="Google Shape;4462;p154"/>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463" name="Google Shape;4463;p154"/>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graphicFrame>
        <p:nvGraphicFramePr>
          <p:cNvPr id="4464" name="Google Shape;4464;p154"/>
          <p:cNvGraphicFramePr/>
          <p:nvPr/>
        </p:nvGraphicFramePr>
        <p:xfrm>
          <a:off x="45403" y="5895966"/>
          <a:ext cx="3000000" cy="3000000"/>
        </p:xfrm>
        <a:graphic>
          <a:graphicData uri="http://schemas.openxmlformats.org/drawingml/2006/table">
            <a:tbl>
              <a:tblPr bandRow="1" firstRow="1">
                <a:noFill/>
                <a:tableStyleId>{A256F54A-A024-406E-A509-A66F92018587}</a:tableStyleId>
              </a:tblPr>
              <a:tblGrid>
                <a:gridCol w="3216900"/>
                <a:gridCol w="3216900"/>
              </a:tblGrid>
              <a:tr h="27862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83400">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tk_title , kh_title, p_name</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4465" name="Google Shape;4465;p154"/>
          <p:cNvSpPr/>
          <p:nvPr/>
        </p:nvSpPr>
        <p:spPr>
          <a:xfrm>
            <a:off x="5652135" y="520319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4466" name="Google Shape;4466;p154"/>
          <p:cNvGraphicFramePr/>
          <p:nvPr/>
        </p:nvGraphicFramePr>
        <p:xfrm>
          <a:off x="0" y="-1"/>
          <a:ext cx="3000000" cy="3000000"/>
        </p:xfrm>
        <a:graphic>
          <a:graphicData uri="http://schemas.openxmlformats.org/drawingml/2006/table">
            <a:tbl>
              <a:tblPr>
                <a:noFill/>
                <a:tableStyleId>{EA5183D9-0677-4389-AF87-1CB667FFE01A}</a:tableStyleId>
              </a:tblPr>
              <a:tblGrid>
                <a:gridCol w="1087450"/>
                <a:gridCol w="1087450"/>
                <a:gridCol w="1087450"/>
                <a:gridCol w="1345175"/>
                <a:gridCol w="829700"/>
                <a:gridCol w="1087450"/>
              </a:tblGrid>
              <a:tr h="324900">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Page Title</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 챗봇</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Screen ID</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1100"/>
                        <a:buFont typeface="Malgun Gothic"/>
                        <a:buNone/>
                      </a:pPr>
                      <a:r>
                        <a:rPr b="1" lang="ko-KR" sz="1100" u="none" cap="none" strike="noStrike">
                          <a:solidFill>
                            <a:srgbClr val="000000"/>
                          </a:solidFill>
                          <a:latin typeface="Malgun Gothic"/>
                          <a:ea typeface="Malgun Gothic"/>
                          <a:cs typeface="Malgun Gothic"/>
                          <a:sym typeface="Malgun Gothic"/>
                        </a:rPr>
                        <a:t> SS-113-01</a:t>
                      </a:r>
                      <a:endParaRPr sz="1100" u="none" cap="none" strike="noStrike"/>
                    </a:p>
                    <a:p>
                      <a:pPr indent="0" lvl="0" marL="0" marR="0" rtl="0" algn="ctr">
                        <a:lnSpc>
                          <a:spcPct val="100000"/>
                        </a:lnSpc>
                        <a:spcBef>
                          <a:spcPts val="0"/>
                        </a:spcBef>
                        <a:spcAft>
                          <a:spcPts val="0"/>
                        </a:spcAft>
                        <a:buClr>
                          <a:srgbClr val="000000"/>
                        </a:buClr>
                        <a:buSzPts val="1100"/>
                        <a:buFont typeface="Malgun Gothic"/>
                        <a:buNone/>
                      </a:pPr>
                      <a:r>
                        <a:rPr b="1" lang="ko-KR" sz="1100" u="none" cap="none" strike="noStrike">
                          <a:solidFill>
                            <a:srgbClr val="000000"/>
                          </a:solidFill>
                          <a:latin typeface="Malgun Gothic"/>
                          <a:ea typeface="Malgun Gothic"/>
                          <a:cs typeface="Malgun Gothic"/>
                          <a:sym typeface="Malgun Gothic"/>
                        </a:rPr>
                        <a:t> </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Date</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210630</a:t>
                      </a:r>
                      <a:endParaRPr sz="18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5200">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Author</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lang="ko-KR" sz="1100" u="none" cap="none" strike="noStrike">
                          <a:solidFill>
                            <a:srgbClr val="0D0D0D"/>
                          </a:solidFill>
                          <a:latin typeface="Malgun Gothic"/>
                          <a:ea typeface="Malgun Gothic"/>
                          <a:cs typeface="Malgun Gothic"/>
                          <a:sym typeface="Malgun Gothic"/>
                        </a:rPr>
                        <a:t>김현태</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Screen Path</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0" marL="0" marR="0" rtl="0" algn="l">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 </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425">
                <a:tc>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Description</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0" marL="0" marR="0" rtl="0" algn="l">
                        <a:lnSpc>
                          <a:spcPct val="100000"/>
                        </a:lnSpc>
                        <a:spcBef>
                          <a:spcPts val="0"/>
                        </a:spcBef>
                        <a:spcAft>
                          <a:spcPts val="0"/>
                        </a:spcAft>
                        <a:buClr>
                          <a:srgbClr val="0D0D0D"/>
                        </a:buClr>
                        <a:buSzPts val="1100"/>
                        <a:buFont typeface="Malgun Gothic"/>
                        <a:buNone/>
                      </a:pPr>
                      <a:r>
                        <a:rPr lang="ko-KR" sz="1100" u="none" cap="none" strike="noStrike">
                          <a:solidFill>
                            <a:srgbClr val="0D0D0D"/>
                          </a:solidFill>
                          <a:latin typeface="Malgun Gothic"/>
                          <a:ea typeface="Malgun Gothic"/>
                          <a:cs typeface="Malgun Gothic"/>
                          <a:sym typeface="Malgun Gothic"/>
                        </a:rPr>
                        <a:t>챗봇 버튼 설명</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pic>
        <p:nvPicPr>
          <p:cNvPr id="4467" name="Google Shape;4467;p154"/>
          <p:cNvPicPr preferRelativeResize="0"/>
          <p:nvPr/>
        </p:nvPicPr>
        <p:blipFill rotWithShape="1">
          <a:blip r:embed="rId3">
            <a:alphaModFix/>
          </a:blip>
          <a:srcRect b="0" l="0" r="0" t="0"/>
          <a:stretch/>
        </p:blipFill>
        <p:spPr>
          <a:xfrm>
            <a:off x="34290" y="1111250"/>
            <a:ext cx="6418580" cy="4771390"/>
          </a:xfrm>
          <a:prstGeom prst="rect">
            <a:avLst/>
          </a:prstGeom>
          <a:noFill/>
          <a:ln>
            <a:noFill/>
          </a:ln>
        </p:spPr>
      </p:pic>
      <p:graphicFrame>
        <p:nvGraphicFramePr>
          <p:cNvPr id="4468" name="Google Shape;4468;p154"/>
          <p:cNvGraphicFramePr/>
          <p:nvPr/>
        </p:nvGraphicFramePr>
        <p:xfrm>
          <a:off x="6499599" y="0"/>
          <a:ext cx="3000000" cy="3000000"/>
        </p:xfrm>
        <a:graphic>
          <a:graphicData uri="http://schemas.openxmlformats.org/drawingml/2006/table">
            <a:tbl>
              <a:tblPr>
                <a:noFill/>
                <a:tableStyleId>{EA5183D9-0677-4389-AF87-1CB667FFE01A}</a:tableStyleId>
              </a:tblPr>
              <a:tblGrid>
                <a:gridCol w="432850"/>
                <a:gridCol w="2186525"/>
              </a:tblGrid>
              <a:tr h="875000">
                <a:tc gridSpan="2">
                  <a:txBody>
                    <a:bodyPr/>
                    <a:lstStyle/>
                    <a:p>
                      <a:pPr indent="0" lvl="0" marL="0" marR="0" rtl="0" algn="ctr">
                        <a:lnSpc>
                          <a:spcPct val="100000"/>
                        </a:lnSpc>
                        <a:spcBef>
                          <a:spcPts val="0"/>
                        </a:spcBef>
                        <a:spcAft>
                          <a:spcPts val="0"/>
                        </a:spcAft>
                        <a:buClr>
                          <a:srgbClr val="0D0D0D"/>
                        </a:buClr>
                        <a:buSzPts val="1100"/>
                        <a:buFont typeface="Malgun Gothic"/>
                        <a:buNone/>
                      </a:pPr>
                      <a:r>
                        <a:rPr b="1" lang="ko-KR" sz="1100" u="none" cap="none" strike="noStrike">
                          <a:solidFill>
                            <a:srgbClr val="0D0D0D"/>
                          </a:solidFill>
                          <a:latin typeface="Malgun Gothic"/>
                          <a:ea typeface="Malgun Gothic"/>
                          <a:cs typeface="Malgun Gothic"/>
                          <a:sym typeface="Malgun Gothic"/>
                        </a:rPr>
                        <a:t>Detail Description</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989325">
                <a:tc>
                  <a:txBody>
                    <a:bodyPr/>
                    <a:lstStyle/>
                    <a:p>
                      <a:pPr indent="0" lvl="0" marL="0" marR="0" rtl="0" algn="ctr">
                        <a:lnSpc>
                          <a:spcPct val="100000"/>
                        </a:lnSpc>
                        <a:spcBef>
                          <a:spcPts val="0"/>
                        </a:spcBef>
                        <a:spcAft>
                          <a:spcPts val="0"/>
                        </a:spcAft>
                        <a:buClr>
                          <a:srgbClr val="0D0D0D"/>
                        </a:buClr>
                        <a:buSzPts val="800"/>
                        <a:buFont typeface="Malgun Gothic"/>
                        <a:buNone/>
                      </a:pPr>
                      <a:r>
                        <a:rPr lang="ko-KR" sz="800" u="none" cap="none" strike="noStrike">
                          <a:solidFill>
                            <a:srgbClr val="0D0D0D"/>
                          </a:solidFill>
                          <a:latin typeface="Malgun Gothic"/>
                          <a:ea typeface="Malgun Gothic"/>
                          <a:cs typeface="Malgun Gothic"/>
                          <a:sym typeface="Malgun Gothic"/>
                        </a:rPr>
                        <a:t>1</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800"/>
                        <a:buFont typeface="Malgun Gothic"/>
                        <a:buNone/>
                      </a:pPr>
                      <a:r>
                        <a:rPr lang="ko-KR" sz="800" u="none" cap="none" strike="noStrike">
                          <a:solidFill>
                            <a:srgbClr val="0D0D0D"/>
                          </a:solidFill>
                          <a:latin typeface="Malgun Gothic"/>
                          <a:ea typeface="Malgun Gothic"/>
                          <a:cs typeface="Malgun Gothic"/>
                          <a:sym typeface="Malgun Gothic"/>
                        </a:rPr>
                        <a:t>검색하고 싶은 검색어를 입력한다.</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989325">
                <a:tc>
                  <a:txBody>
                    <a:bodyPr/>
                    <a:lstStyle/>
                    <a:p>
                      <a:pPr indent="0" lvl="0" marL="0" marR="0" rtl="0" algn="ctr">
                        <a:lnSpc>
                          <a:spcPct val="100000"/>
                        </a:lnSpc>
                        <a:spcBef>
                          <a:spcPts val="0"/>
                        </a:spcBef>
                        <a:spcAft>
                          <a:spcPts val="0"/>
                        </a:spcAft>
                        <a:buClr>
                          <a:srgbClr val="0D0D0D"/>
                        </a:buClr>
                        <a:buSzPts val="800"/>
                        <a:buFont typeface="Malgun Gothic"/>
                        <a:buNone/>
                      </a:pPr>
                      <a:r>
                        <a:rPr lang="ko-KR" sz="800" u="none" cap="none" strike="noStrike">
                          <a:solidFill>
                            <a:srgbClr val="0D0D0D"/>
                          </a:solidFill>
                          <a:latin typeface="Malgun Gothic"/>
                          <a:ea typeface="Malgun Gothic"/>
                          <a:cs typeface="Malgun Gothic"/>
                          <a:sym typeface="Malgun Gothic"/>
                        </a:rPr>
                        <a:t>2</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800"/>
                        <a:buFont typeface="Malgun Gothic"/>
                        <a:buNone/>
                      </a:pPr>
                      <a:r>
                        <a:rPr lang="ko-KR" sz="800" u="none" cap="none" strike="noStrike">
                          <a:solidFill>
                            <a:srgbClr val="0D0D0D"/>
                          </a:solidFill>
                          <a:latin typeface="Malgun Gothic"/>
                          <a:ea typeface="Malgun Gothic"/>
                          <a:cs typeface="Malgun Gothic"/>
                          <a:sym typeface="Malgun Gothic"/>
                        </a:rPr>
                        <a:t>어느게시판에 있든, 산출된 검색어를 클릭시 바로 이동된다.</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989325">
                <a:tc>
                  <a:txBody>
                    <a:bodyPr/>
                    <a:lstStyle/>
                    <a:p>
                      <a:pPr indent="0" lvl="0" marL="0" marR="0" rtl="0" algn="ctr">
                        <a:lnSpc>
                          <a:spcPct val="100000"/>
                        </a:lnSpc>
                        <a:spcBef>
                          <a:spcPts val="0"/>
                        </a:spcBef>
                        <a:spcAft>
                          <a:spcPts val="0"/>
                        </a:spcAft>
                        <a:buClr>
                          <a:srgbClr val="0D0D0D"/>
                        </a:buClr>
                        <a:buSzPts val="800"/>
                        <a:buFont typeface="Malgun Gothic"/>
                        <a:buNone/>
                      </a:pPr>
                      <a:r>
                        <a:rPr lang="ko-KR" sz="800" u="none" cap="none" strike="noStrike">
                          <a:solidFill>
                            <a:srgbClr val="0D0D0D"/>
                          </a:solidFill>
                          <a:latin typeface="Malgun Gothic"/>
                          <a:ea typeface="Malgun Gothic"/>
                          <a:cs typeface="Malgun Gothic"/>
                          <a:sym typeface="Malgun Gothic"/>
                        </a:rPr>
                        <a:t>3</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D0D0D"/>
                        </a:buClr>
                        <a:buSzPts val="800"/>
                        <a:buFont typeface="Malgun Gothic"/>
                        <a:buNone/>
                      </a:pPr>
                      <a:r>
                        <a:rPr lang="ko-KR" sz="800" u="none" cap="none" strike="noStrike">
                          <a:solidFill>
                            <a:srgbClr val="0D0D0D"/>
                          </a:solidFill>
                          <a:latin typeface="Malgun Gothic"/>
                          <a:ea typeface="Malgun Gothic"/>
                          <a:cs typeface="Malgun Gothic"/>
                          <a:sym typeface="Malgun Gothic"/>
                        </a:rPr>
                        <a:t>닫기버튼을 누르면 챗봇창이 꺼지고 초기의 챗봇버튼으로 되돌아간다.</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666175">
                <a:tc gridSpan="2">
                  <a:txBody>
                    <a:bodyPr/>
                    <a:lstStyle/>
                    <a:p>
                      <a:pPr indent="0" lvl="0" marL="0" marR="0" rtl="0" algn="ctr">
                        <a:lnSpc>
                          <a:spcPct val="100000"/>
                        </a:lnSpc>
                        <a:spcBef>
                          <a:spcPts val="0"/>
                        </a:spcBef>
                        <a:spcAft>
                          <a:spcPts val="0"/>
                        </a:spcAft>
                        <a:buClr>
                          <a:srgbClr val="0D0D0D"/>
                        </a:buClr>
                        <a:buSzPts val="1100"/>
                        <a:buFont typeface="Malgun Gothic"/>
                        <a:buNone/>
                      </a:pPr>
                      <a:r>
                        <a:rPr lang="ko-KR" sz="1100" u="none" cap="none" strike="noStrike">
                          <a:solidFill>
                            <a:srgbClr val="0D0D0D"/>
                          </a:solidFill>
                          <a:latin typeface="Malgun Gothic"/>
                          <a:ea typeface="Malgun Gothic"/>
                          <a:cs typeface="Malgun Gothic"/>
                          <a:sym typeface="Malgun Gothic"/>
                        </a:rPr>
                        <a:t>화면 설명</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1368150">
                <a:tc gridSpan="2">
                  <a:txBody>
                    <a:bodyPr/>
                    <a:lstStyle/>
                    <a:p>
                      <a:pPr indent="0" lvl="0" marL="0" marR="0" rtl="0" algn="ctr">
                        <a:lnSpc>
                          <a:spcPct val="100000"/>
                        </a:lnSpc>
                        <a:spcBef>
                          <a:spcPts val="0"/>
                        </a:spcBef>
                        <a:spcAft>
                          <a:spcPts val="0"/>
                        </a:spcAft>
                        <a:buClr>
                          <a:srgbClr val="0D0D0D"/>
                        </a:buClr>
                        <a:buSzPts val="800"/>
                        <a:buFont typeface="Malgun Gothic"/>
                        <a:buNone/>
                      </a:pPr>
                      <a:r>
                        <a:rPr lang="ko-KR" sz="800" u="none" cap="none" strike="noStrike">
                          <a:solidFill>
                            <a:srgbClr val="0D0D0D"/>
                          </a:solidFill>
                          <a:latin typeface="Malgun Gothic"/>
                          <a:ea typeface="Malgun Gothic"/>
                          <a:cs typeface="Malgun Gothic"/>
                          <a:sym typeface="Malgun Gothic"/>
                        </a:rPr>
                        <a:t>인공지능을 통한 검색기능으로 검색한 글들이 산출된다. 클릭시 바로 그 게시글로 이동된다.</a:t>
                      </a:r>
                      <a:endParaRPr sz="1800" u="none" cap="none" strike="noStrike"/>
                    </a:p>
                    <a:p>
                      <a:pPr indent="0" lvl="0" marL="0" marR="0" rtl="0" algn="ctr">
                        <a:lnSpc>
                          <a:spcPct val="100000"/>
                        </a:lnSpc>
                        <a:spcBef>
                          <a:spcPts val="0"/>
                        </a:spcBef>
                        <a:spcAft>
                          <a:spcPts val="0"/>
                        </a:spcAft>
                        <a:buClr>
                          <a:srgbClr val="0D0D0D"/>
                        </a:buClr>
                        <a:buSzPts val="800"/>
                        <a:buFont typeface="Malgun Gothic"/>
                        <a:buNone/>
                      </a:pPr>
                      <a:r>
                        <a:rPr lang="ko-KR" sz="800" u="none" cap="none" strike="noStrike">
                          <a:solidFill>
                            <a:srgbClr val="0D0D0D"/>
                          </a:solidFill>
                          <a:latin typeface="Malgun Gothic"/>
                          <a:ea typeface="Malgun Gothic"/>
                          <a:cs typeface="Malgun Gothic"/>
                          <a:sym typeface="Malgun Gothic"/>
                        </a:rPr>
                        <a:t>X버튼을 눌러 닫으면 챗봇버튼으로 다시 되돌아간다.</a:t>
                      </a:r>
                      <a:endParaRPr sz="1800" u="none" cap="none" strike="noStrike"/>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2" name="Shape 4472"/>
        <p:cNvGrpSpPr/>
        <p:nvPr/>
      </p:nvGrpSpPr>
      <p:grpSpPr>
        <a:xfrm>
          <a:off x="0" y="0"/>
          <a:ext cx="0" cy="0"/>
          <a:chOff x="0" y="0"/>
          <a:chExt cx="0" cy="0"/>
        </a:xfrm>
      </p:grpSpPr>
      <p:pic>
        <p:nvPicPr>
          <p:cNvPr id="4473" name="Google Shape;4473;p155"/>
          <p:cNvPicPr preferRelativeResize="0"/>
          <p:nvPr/>
        </p:nvPicPr>
        <p:blipFill rotWithShape="1">
          <a:blip r:embed="rId3">
            <a:alphaModFix/>
          </a:blip>
          <a:srcRect b="0" l="0" r="0" t="0"/>
          <a:stretch/>
        </p:blipFill>
        <p:spPr>
          <a:xfrm>
            <a:off x="45720" y="1105535"/>
            <a:ext cx="6363335" cy="4790440"/>
          </a:xfrm>
          <a:prstGeom prst="rect">
            <a:avLst/>
          </a:prstGeom>
          <a:noFill/>
          <a:ln>
            <a:noFill/>
          </a:ln>
        </p:spPr>
      </p:pic>
      <p:graphicFrame>
        <p:nvGraphicFramePr>
          <p:cNvPr id="4474" name="Google Shape;4474;p155"/>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P_no,kh_no,tk_no,kh_reportcnt,qna_no,qna_title,qna_writer,qna_regdate,</a:t>
                      </a:r>
                      <a:endParaRPr b="0" i="0" sz="13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qna_viewcnt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475" name="Google Shape;4475;p155"/>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관리자 메인 페이지</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476" name="Google Shape;4476;p155"/>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429250">
                <a:tc gridSpan="2">
                  <a:txBody>
                    <a:bodyPr/>
                    <a:lstStyle/>
                    <a:p>
                      <a:pPr indent="0" lvl="0"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드롭박스를 통한 페이지 이동</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직원관리로 페이지 이동</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신고 게시글 관리로 페이지 이동</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시스템 이용가이드로 페이지 이동</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Q &amp; A로 페이지 이동</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F A Q로 페이지 이동</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시스템 공지사항으로 페이지 이동</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시스템 이용현황을 한번에 볼 수 있게 정리</a:t>
                      </a:r>
                      <a:endParaRPr b="0" i="0" sz="800" u="none" cap="none" strike="noStrike">
                        <a:solidFill>
                          <a:srgbClr val="0D0D0D"/>
                        </a:solidFill>
                        <a:latin typeface="Malgun Gothic"/>
                        <a:ea typeface="Malgun Gothic"/>
                        <a:cs typeface="Malgun Gothic"/>
                        <a:sym typeface="Malgun Gothic"/>
                      </a:endParaRPr>
                    </a:p>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(프로젝트/노하우/CoP/기타게시판)</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신고가 많은 게시글 리스트</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조회수가 높은 Q&amp;A 리스트</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18125">
                <a:tc gridSpan="2">
                  <a:txBody>
                    <a:bodyPr/>
                    <a:lstStyle/>
                    <a:p>
                      <a:pPr indent="0" lvl="0"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739150">
                <a:tc gridSpan="2">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관리자로 로그인 하였을때 출력되는 첫 페이지이다.</a:t>
                      </a:r>
                      <a:endParaRPr b="0" i="0" sz="800" u="none" cap="none" strike="noStrike">
                        <a:solidFill>
                          <a:srgbClr val="0D0D0D"/>
                        </a:solidFill>
                        <a:latin typeface="Malgun Gothic"/>
                        <a:ea typeface="Malgun Gothic"/>
                        <a:cs typeface="Malgun Gothic"/>
                        <a:sym typeface="Malgun Gothic"/>
                      </a:endParaRPr>
                    </a:p>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우측상단의 selectbox로 페이지를 이동할 수 있고, 상단에 버튼으로도 이동이 가능하다. 이는 서로 갱신된다. 시스템 이용현황에서는 서비스를 이용하는 유저수, 등록된 게시글들을 간단하게 확인할 수 있으며 신고가 많은 게시글과 인기 Q&amp;A또한 확인이 가능하다.</a:t>
                      </a:r>
                      <a:endParaRPr b="0" i="0" sz="800" u="none" cap="none" strike="noStrike">
                        <a:solidFill>
                          <a:srgbClr val="0D0D0D"/>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b="0" i="0" sz="800" u="none" cap="none" strike="noStrike">
                        <a:solidFill>
                          <a:srgbClr val="0D0D0D"/>
                        </a:solidFill>
                        <a:latin typeface="Malgun Gothic"/>
                        <a:ea typeface="Malgun Gothic"/>
                        <a:cs typeface="Malgun Gothic"/>
                        <a:sym typeface="Malgun Gothic"/>
                      </a:endParaRPr>
                    </a:p>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시스템 이용현황 카드에 마우스를 올리면 해당 하는 그래프가 hover로 출력된다.</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4477" name="Google Shape;4477;p155"/>
          <p:cNvSpPr/>
          <p:nvPr/>
        </p:nvSpPr>
        <p:spPr>
          <a:xfrm>
            <a:off x="434975" y="17119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478" name="Google Shape;4478;p155"/>
          <p:cNvSpPr/>
          <p:nvPr/>
        </p:nvSpPr>
        <p:spPr>
          <a:xfrm>
            <a:off x="2339975" y="17119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479" name="Google Shape;4479;p155"/>
          <p:cNvSpPr/>
          <p:nvPr/>
        </p:nvSpPr>
        <p:spPr>
          <a:xfrm>
            <a:off x="4117975" y="17056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480" name="Google Shape;4480;p155"/>
          <p:cNvSpPr/>
          <p:nvPr/>
        </p:nvSpPr>
        <p:spPr>
          <a:xfrm>
            <a:off x="427355" y="23971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481" name="Google Shape;4481;p155"/>
          <p:cNvSpPr/>
          <p:nvPr/>
        </p:nvSpPr>
        <p:spPr>
          <a:xfrm>
            <a:off x="2399030" y="23990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482" name="Google Shape;4482;p155"/>
          <p:cNvSpPr/>
          <p:nvPr/>
        </p:nvSpPr>
        <p:spPr>
          <a:xfrm>
            <a:off x="3271520" y="11849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483" name="Google Shape;4483;p155"/>
          <p:cNvSpPr/>
          <p:nvPr/>
        </p:nvSpPr>
        <p:spPr>
          <a:xfrm>
            <a:off x="1763395" y="30708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484" name="Google Shape;4484;p155"/>
          <p:cNvSpPr/>
          <p:nvPr/>
        </p:nvSpPr>
        <p:spPr>
          <a:xfrm>
            <a:off x="4124325" y="23926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485" name="Google Shape;4485;p155"/>
          <p:cNvSpPr/>
          <p:nvPr/>
        </p:nvSpPr>
        <p:spPr>
          <a:xfrm>
            <a:off x="570865" y="43694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grpSp>
        <p:nvGrpSpPr>
          <p:cNvPr id="4486" name="Google Shape;4486;p155"/>
          <p:cNvGrpSpPr/>
          <p:nvPr/>
        </p:nvGrpSpPr>
        <p:grpSpPr>
          <a:xfrm>
            <a:off x="3189605" y="4472940"/>
            <a:ext cx="431165" cy="323850"/>
            <a:chOff x="3189605" y="4472940"/>
            <a:chExt cx="431165" cy="323850"/>
          </a:xfrm>
        </p:grpSpPr>
        <p:sp>
          <p:nvSpPr>
            <p:cNvPr id="4487" name="Google Shape;4487;p155"/>
            <p:cNvSpPr/>
            <p:nvPr/>
          </p:nvSpPr>
          <p:spPr>
            <a:xfrm>
              <a:off x="3263900" y="44824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488" name="Google Shape;4488;p155"/>
            <p:cNvSpPr txBox="1"/>
            <p:nvPr/>
          </p:nvSpPr>
          <p:spPr>
            <a:xfrm>
              <a:off x="3189605" y="4472940"/>
              <a:ext cx="431165" cy="323850"/>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grpSp>
        <p:nvGrpSpPr>
          <p:cNvPr id="4489" name="Google Shape;4489;p155"/>
          <p:cNvGrpSpPr/>
          <p:nvPr/>
        </p:nvGrpSpPr>
        <p:grpSpPr>
          <a:xfrm>
            <a:off x="-1354455" y="2879725"/>
            <a:ext cx="431165" cy="323850"/>
            <a:chOff x="-1354455" y="2879725"/>
            <a:chExt cx="431165" cy="323850"/>
          </a:xfrm>
        </p:grpSpPr>
        <p:sp>
          <p:nvSpPr>
            <p:cNvPr id="4490" name="Google Shape;4490;p155"/>
            <p:cNvSpPr/>
            <p:nvPr/>
          </p:nvSpPr>
          <p:spPr>
            <a:xfrm>
              <a:off x="-1280160" y="288925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491" name="Google Shape;4491;p155"/>
            <p:cNvSpPr txBox="1"/>
            <p:nvPr/>
          </p:nvSpPr>
          <p:spPr>
            <a:xfrm>
              <a:off x="-1354455" y="2879725"/>
              <a:ext cx="431165" cy="323850"/>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5" name="Shape 4495"/>
        <p:cNvGrpSpPr/>
        <p:nvPr/>
      </p:nvGrpSpPr>
      <p:grpSpPr>
        <a:xfrm>
          <a:off x="0" y="0"/>
          <a:ext cx="0" cy="0"/>
          <a:chOff x="0" y="0"/>
          <a:chExt cx="0" cy="0"/>
        </a:xfrm>
      </p:grpSpPr>
      <p:pic>
        <p:nvPicPr>
          <p:cNvPr id="4496" name="Google Shape;4496;p156"/>
          <p:cNvPicPr preferRelativeResize="0"/>
          <p:nvPr/>
        </p:nvPicPr>
        <p:blipFill rotWithShape="1">
          <a:blip r:embed="rId3">
            <a:alphaModFix/>
          </a:blip>
          <a:srcRect b="0" l="0" r="0" t="0"/>
          <a:stretch/>
        </p:blipFill>
        <p:spPr>
          <a:xfrm>
            <a:off x="63500" y="1080135"/>
            <a:ext cx="6372225" cy="4813935"/>
          </a:xfrm>
          <a:prstGeom prst="rect">
            <a:avLst/>
          </a:prstGeom>
          <a:noFill/>
          <a:ln>
            <a:noFill/>
          </a:ln>
        </p:spPr>
      </p:pic>
      <p:graphicFrame>
        <p:nvGraphicFramePr>
          <p:cNvPr id="4497" name="Google Shape;4497;p156"/>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P_no,kh_no,tk_no,kh_reportcnt,qna_no,qna_title,qna_writer,qna_regdate,</a:t>
                      </a:r>
                      <a:endParaRPr b="0" i="0" sz="13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qna_viewcnt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498" name="Google Shape;4498;p156"/>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관리자 메인 페이지 – 시스템 이용현황(전체)</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499" name="Google Shape;4499;p156"/>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429250">
                <a:tc gridSpan="2">
                  <a:txBody>
                    <a:bodyPr/>
                    <a:lstStyle/>
                    <a:p>
                      <a:pPr indent="0" lvl="0"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전체 통계 그래프</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18125">
                <a:tc gridSpan="2">
                  <a:txBody>
                    <a:bodyPr/>
                    <a:lstStyle/>
                    <a:p>
                      <a:pPr indent="0" lvl="0"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739150">
                <a:tc gridSpan="2">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각 종류별(프로젝트, CoP, 노하우, 기타자료)의 전체 등록에 대한 현황 그래프 이다</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4500" name="Google Shape;4500;p156"/>
          <p:cNvSpPr/>
          <p:nvPr/>
        </p:nvSpPr>
        <p:spPr>
          <a:xfrm>
            <a:off x="3448685" y="24206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4" name="Shape 4504"/>
        <p:cNvGrpSpPr/>
        <p:nvPr/>
      </p:nvGrpSpPr>
      <p:grpSpPr>
        <a:xfrm>
          <a:off x="0" y="0"/>
          <a:ext cx="0" cy="0"/>
          <a:chOff x="0" y="0"/>
          <a:chExt cx="0" cy="0"/>
        </a:xfrm>
      </p:grpSpPr>
      <p:pic>
        <p:nvPicPr>
          <p:cNvPr id="4505" name="Google Shape;4505;p157"/>
          <p:cNvPicPr preferRelativeResize="0"/>
          <p:nvPr/>
        </p:nvPicPr>
        <p:blipFill rotWithShape="1">
          <a:blip r:embed="rId3">
            <a:alphaModFix/>
          </a:blip>
          <a:srcRect b="0" l="0" r="0" t="0"/>
          <a:stretch/>
        </p:blipFill>
        <p:spPr>
          <a:xfrm>
            <a:off x="45720" y="1089660"/>
            <a:ext cx="6386830" cy="4790440"/>
          </a:xfrm>
          <a:prstGeom prst="rect">
            <a:avLst/>
          </a:prstGeom>
          <a:noFill/>
          <a:ln>
            <a:noFill/>
          </a:ln>
        </p:spPr>
      </p:pic>
      <p:graphicFrame>
        <p:nvGraphicFramePr>
          <p:cNvPr id="4506" name="Google Shape;4506;p157"/>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P_no,kh_no,tk_no,kh_reportcnt,qna_no,qna_title,qna_writer,qna_regdate,</a:t>
                      </a:r>
                      <a:endParaRPr b="0" i="0" sz="13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qna_viewcnt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507" name="Google Shape;4507;p157"/>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관리자 메인 페이지 – 시스템 이용현황(연도별)</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508" name="Google Shape;4508;p157"/>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429250">
                <a:tc gridSpan="2">
                  <a:txBody>
                    <a:bodyPr/>
                    <a:lstStyle/>
                    <a:p>
                      <a:pPr indent="0" lvl="0"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연도별 통계 그래프</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18125">
                <a:tc gridSpan="2">
                  <a:txBody>
                    <a:bodyPr/>
                    <a:lstStyle/>
                    <a:p>
                      <a:pPr indent="0" lvl="0"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739150">
                <a:tc gridSpan="2">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각 종류별(프로젝트, CoP, 노하우, 기타자료)의 전체 등록에 대한 연간 현황 그래프 이다</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4509" name="Google Shape;4509;p157"/>
          <p:cNvSpPr/>
          <p:nvPr/>
        </p:nvSpPr>
        <p:spPr>
          <a:xfrm>
            <a:off x="3448685" y="24206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3" name="Shape 4513"/>
        <p:cNvGrpSpPr/>
        <p:nvPr/>
      </p:nvGrpSpPr>
      <p:grpSpPr>
        <a:xfrm>
          <a:off x="0" y="0"/>
          <a:ext cx="0" cy="0"/>
          <a:chOff x="0" y="0"/>
          <a:chExt cx="0" cy="0"/>
        </a:xfrm>
      </p:grpSpPr>
      <p:pic>
        <p:nvPicPr>
          <p:cNvPr id="4514" name="Google Shape;4514;p158"/>
          <p:cNvPicPr preferRelativeResize="0"/>
          <p:nvPr/>
        </p:nvPicPr>
        <p:blipFill rotWithShape="1">
          <a:blip r:embed="rId3">
            <a:alphaModFix/>
          </a:blip>
          <a:srcRect b="0" l="0" r="0" t="0"/>
          <a:stretch/>
        </p:blipFill>
        <p:spPr>
          <a:xfrm>
            <a:off x="45720" y="1105535"/>
            <a:ext cx="6377940" cy="4790440"/>
          </a:xfrm>
          <a:prstGeom prst="rect">
            <a:avLst/>
          </a:prstGeom>
          <a:noFill/>
          <a:ln>
            <a:noFill/>
          </a:ln>
        </p:spPr>
      </p:pic>
      <p:graphicFrame>
        <p:nvGraphicFramePr>
          <p:cNvPr id="4515" name="Google Shape;4515;p158"/>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P_no,kh_no,tk_no,kh_reportcnt,qna_no,qna_title,qna_writer,qna_regdate,</a:t>
                      </a:r>
                      <a:endParaRPr b="0" i="0" sz="13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qna_viewcnt</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300"/>
                        <a:buFont typeface="Malgun Gothic"/>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516" name="Google Shape;4516;p158"/>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관리자 메인 페이지 – 시스템 이용현황(월별)</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517" name="Google Shape;4517;p158"/>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429250">
                <a:tc gridSpan="2">
                  <a:txBody>
                    <a:bodyPr/>
                    <a:lstStyle/>
                    <a:p>
                      <a:pPr indent="0" lvl="0"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90225">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연도별 통계 그래프</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18125">
                <a:tc gridSpan="2">
                  <a:txBody>
                    <a:bodyPr/>
                    <a:lstStyle/>
                    <a:p>
                      <a:pPr indent="0" lvl="0"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739150">
                <a:tc gridSpan="2">
                  <a:txBody>
                    <a:bodyPr/>
                    <a:lstStyle/>
                    <a:p>
                      <a:pPr indent="0" lvl="0"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각 종류별(프로젝트, CoP, 노하우, 기타자료)의 전체 등록에 대한 연간 월별 그래프 이다</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4518" name="Google Shape;4518;p158"/>
          <p:cNvSpPr/>
          <p:nvPr/>
        </p:nvSpPr>
        <p:spPr>
          <a:xfrm>
            <a:off x="3448685" y="24206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 descr="C:/Users/PC-21/AppData/Roaming/PolarisOffice/ETemp/3140_9354416/fImage8006645873024.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7145" y="972820"/>
            <a:ext cx="6509385" cy="447357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팀원을 초대할 수 있는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프로젝트에서 해당 팀원을 제외할 수 있는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회원을 누르면 해당 회원의 정보 확인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정렬순 셀렉트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인원리스트를 조회할수있는 화면.인원을 프로젝트에서 초대할수있고 제외를 할수있다.초대,제외는PL만 가능하다.리스트에서 사원을 클릭하면 오른쪽에 상세화면이 나오게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5366385" y="229425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sp>
        <p:nvSpPr>
          <p:cNvPr id="33" name="Rect 0"/>
          <p:cNvSpPr>
            <a:spLocks/>
          </p:cNvSpPr>
          <p:nvPr/>
        </p:nvSpPr>
        <p:spPr>
          <a:xfrm rot="0">
            <a:off x="5210810" y="174688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graphicFrame>
        <p:nvGraphicFramePr>
          <p:cNvPr id="34"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p_authority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Dep_code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Mk_code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36" name="Rect 0"/>
          <p:cNvSpPr>
            <a:spLocks/>
          </p:cNvSpPr>
          <p:nvPr/>
        </p:nvSpPr>
        <p:spPr>
          <a:xfrm rot="0">
            <a:off x="1597660" y="288988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p>
        </p:txBody>
      </p:sp>
      <p:sp>
        <p:nvSpPr>
          <p:cNvPr id="37" name="Rect 0"/>
          <p:cNvSpPr>
            <a:spLocks/>
          </p:cNvSpPr>
          <p:nvPr/>
        </p:nvSpPr>
        <p:spPr>
          <a:xfrm rot="0">
            <a:off x="4024630" y="190055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p>
        </p:txBody>
      </p:sp>
      <p:sp>
        <p:nvSpPr>
          <p:cNvPr id="38" name="Rect 0"/>
          <p:cNvSpPr>
            <a:spLocks/>
          </p:cNvSpPr>
          <p:nvPr/>
        </p:nvSpPr>
        <p:spPr>
          <a:xfrm rot="0">
            <a:off x="3035935" y="184213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2" name="Shape 4522"/>
        <p:cNvGrpSpPr/>
        <p:nvPr/>
      </p:nvGrpSpPr>
      <p:grpSpPr>
        <a:xfrm>
          <a:off x="0" y="0"/>
          <a:ext cx="0" cy="0"/>
          <a:chOff x="0" y="0"/>
          <a:chExt cx="0" cy="0"/>
        </a:xfrm>
      </p:grpSpPr>
      <p:pic>
        <p:nvPicPr>
          <p:cNvPr id="4523" name="Google Shape;4523;p159"/>
          <p:cNvPicPr preferRelativeResize="0"/>
          <p:nvPr/>
        </p:nvPicPr>
        <p:blipFill rotWithShape="1">
          <a:blip r:embed="rId3">
            <a:alphaModFix/>
          </a:blip>
          <a:srcRect b="0" l="0" r="0" t="0"/>
          <a:stretch/>
        </p:blipFill>
        <p:spPr>
          <a:xfrm>
            <a:off x="67945" y="1105535"/>
            <a:ext cx="6360795" cy="4790440"/>
          </a:xfrm>
          <a:prstGeom prst="rect">
            <a:avLst/>
          </a:prstGeom>
          <a:noFill/>
          <a:ln>
            <a:noFill/>
          </a:ln>
        </p:spPr>
      </p:pic>
      <p:graphicFrame>
        <p:nvGraphicFramePr>
          <p:cNvPr id="4524" name="Google Shape;4524;p159"/>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525" name="Google Shape;4525;p159"/>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회원 목록 – 쪽지 쓰기</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526" name="Google Shape;4526;p159"/>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회원 검색</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쪽지 보낼 부서/회원 선택</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부서명</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회원 상세보기</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추가</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수신자</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쪽지 쓰기</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보낸 쪽지함</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등록된 회원을 조회하고 쪽지를 보내는 페이지</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부서명 혹은 사원을 선택하고 추가버튼을 클릭하면 선택된 사원이 6번 수신자 항목에 추가되며 X를 클릭하여 삭제할 수 있다. 선택이 끝난 후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 쪽지쓰기를 클릭하면 쪽지 작성 창이 실행된다.</a:t>
                      </a:r>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회원의 상세 아이콘을 클릭하면 해당 회원의 상페정보를 조회하는 창이 실행된다.</a:t>
                      </a:r>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3번 부서명을 클릭하면 우측 회원 영역에 회원리스트가 테이블 형식으로 출력된다.</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527" name="Google Shape;4527;p159"/>
          <p:cNvGrpSpPr/>
          <p:nvPr/>
        </p:nvGrpSpPr>
        <p:grpSpPr>
          <a:xfrm>
            <a:off x="-1354455" y="2879725"/>
            <a:ext cx="431800" cy="324485"/>
            <a:chOff x="-1354455" y="2879725"/>
            <a:chExt cx="431800" cy="324485"/>
          </a:xfrm>
        </p:grpSpPr>
        <p:sp>
          <p:nvSpPr>
            <p:cNvPr id="4528" name="Google Shape;4528;p159"/>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529" name="Google Shape;4529;p159"/>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sp>
        <p:nvSpPr>
          <p:cNvPr id="4530" name="Google Shape;4530;p159"/>
          <p:cNvSpPr/>
          <p:nvPr/>
        </p:nvSpPr>
        <p:spPr>
          <a:xfrm>
            <a:off x="3903345" y="20605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531" name="Google Shape;4531;p159"/>
          <p:cNvSpPr/>
          <p:nvPr/>
        </p:nvSpPr>
        <p:spPr>
          <a:xfrm>
            <a:off x="1115695" y="26327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532" name="Google Shape;4532;p159"/>
          <p:cNvSpPr/>
          <p:nvPr/>
        </p:nvSpPr>
        <p:spPr>
          <a:xfrm>
            <a:off x="2627630" y="27851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533" name="Google Shape;4533;p159"/>
          <p:cNvSpPr/>
          <p:nvPr/>
        </p:nvSpPr>
        <p:spPr>
          <a:xfrm>
            <a:off x="5640705" y="31794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534" name="Google Shape;4534;p159"/>
          <p:cNvSpPr/>
          <p:nvPr/>
        </p:nvSpPr>
        <p:spPr>
          <a:xfrm>
            <a:off x="1248410" y="19386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535" name="Google Shape;4535;p159"/>
          <p:cNvSpPr/>
          <p:nvPr/>
        </p:nvSpPr>
        <p:spPr>
          <a:xfrm>
            <a:off x="4102100" y="49409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536" name="Google Shape;4536;p159"/>
          <p:cNvSpPr/>
          <p:nvPr/>
        </p:nvSpPr>
        <p:spPr>
          <a:xfrm>
            <a:off x="4153535" y="54451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537" name="Google Shape;4537;p159"/>
          <p:cNvSpPr/>
          <p:nvPr/>
        </p:nvSpPr>
        <p:spPr>
          <a:xfrm>
            <a:off x="1979930" y="54451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1" name="Shape 4541"/>
        <p:cNvGrpSpPr/>
        <p:nvPr/>
      </p:nvGrpSpPr>
      <p:grpSpPr>
        <a:xfrm>
          <a:off x="0" y="0"/>
          <a:ext cx="0" cy="0"/>
          <a:chOff x="0" y="0"/>
          <a:chExt cx="0" cy="0"/>
        </a:xfrm>
      </p:grpSpPr>
      <p:pic>
        <p:nvPicPr>
          <p:cNvPr id="4542" name="Google Shape;4542;p160"/>
          <p:cNvPicPr preferRelativeResize="0"/>
          <p:nvPr/>
        </p:nvPicPr>
        <p:blipFill rotWithShape="1">
          <a:blip r:embed="rId3">
            <a:alphaModFix/>
          </a:blip>
          <a:srcRect b="0" l="0" r="0" t="0"/>
          <a:stretch/>
        </p:blipFill>
        <p:spPr>
          <a:xfrm>
            <a:off x="45720" y="1105535"/>
            <a:ext cx="6384925" cy="4790440"/>
          </a:xfrm>
          <a:prstGeom prst="rect">
            <a:avLst/>
          </a:prstGeom>
          <a:noFill/>
          <a:ln>
            <a:noFill/>
          </a:ln>
        </p:spPr>
      </p:pic>
      <p:graphicFrame>
        <p:nvGraphicFramePr>
          <p:cNvPr id="4543" name="Google Shape;4543;p160"/>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544" name="Google Shape;4544;p160"/>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회원 목록 – 회원 검색</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545" name="Google Shape;4545;p160"/>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회원 검색</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검색 결과</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회원을 검색하면 오측 회원목록 페이지가 검색결과 페이지로 전환되며 검색결과에 맞는 회원의 목록이 출력된다.</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546" name="Google Shape;4546;p160"/>
          <p:cNvGrpSpPr/>
          <p:nvPr/>
        </p:nvGrpSpPr>
        <p:grpSpPr>
          <a:xfrm>
            <a:off x="-1354455" y="2879725"/>
            <a:ext cx="431800" cy="324485"/>
            <a:chOff x="-1354455" y="2879725"/>
            <a:chExt cx="431800" cy="324485"/>
          </a:xfrm>
        </p:grpSpPr>
        <p:sp>
          <p:nvSpPr>
            <p:cNvPr id="4547" name="Google Shape;4547;p160"/>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548" name="Google Shape;4548;p160"/>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sp>
        <p:nvSpPr>
          <p:cNvPr id="4549" name="Google Shape;4549;p160"/>
          <p:cNvSpPr/>
          <p:nvPr/>
        </p:nvSpPr>
        <p:spPr>
          <a:xfrm>
            <a:off x="3903345" y="20605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550" name="Google Shape;4550;p160"/>
          <p:cNvSpPr/>
          <p:nvPr/>
        </p:nvSpPr>
        <p:spPr>
          <a:xfrm>
            <a:off x="3685540" y="26523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4" name="Shape 4554"/>
        <p:cNvGrpSpPr/>
        <p:nvPr/>
      </p:nvGrpSpPr>
      <p:grpSpPr>
        <a:xfrm>
          <a:off x="0" y="0"/>
          <a:ext cx="0" cy="0"/>
          <a:chOff x="0" y="0"/>
          <a:chExt cx="0" cy="0"/>
        </a:xfrm>
      </p:grpSpPr>
      <p:pic>
        <p:nvPicPr>
          <p:cNvPr id="4555" name="Google Shape;4555;p161"/>
          <p:cNvPicPr preferRelativeResize="0"/>
          <p:nvPr/>
        </p:nvPicPr>
        <p:blipFill rotWithShape="1">
          <a:blip r:embed="rId3">
            <a:alphaModFix/>
          </a:blip>
          <a:srcRect b="0" l="0" r="0" t="0"/>
          <a:stretch/>
        </p:blipFill>
        <p:spPr>
          <a:xfrm>
            <a:off x="104775" y="1105535"/>
            <a:ext cx="6358890" cy="4790440"/>
          </a:xfrm>
          <a:prstGeom prst="rect">
            <a:avLst/>
          </a:prstGeom>
          <a:noFill/>
          <a:ln>
            <a:noFill/>
          </a:ln>
        </p:spPr>
      </p:pic>
      <p:graphicFrame>
        <p:nvGraphicFramePr>
          <p:cNvPr id="4556" name="Google Shape;4556;p161"/>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557" name="Google Shape;4557;p161"/>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회원 목록 – 쪽지 작성</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558" name="Google Shape;4558;p161"/>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수신자</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쪽지 입력</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발송</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쪽지를 작성하는 창,  이전에 선택한 회원들이 자동으로 수신자 목록에 표시된다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쪽지 내용을 입력하고 발송을 클릭하면 쪽지가 발신된다.</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559" name="Google Shape;4559;p161"/>
          <p:cNvGrpSpPr/>
          <p:nvPr/>
        </p:nvGrpSpPr>
        <p:grpSpPr>
          <a:xfrm>
            <a:off x="-1354455" y="2879725"/>
            <a:ext cx="431800" cy="324485"/>
            <a:chOff x="-1354455" y="2879725"/>
            <a:chExt cx="431800" cy="324485"/>
          </a:xfrm>
        </p:grpSpPr>
        <p:sp>
          <p:nvSpPr>
            <p:cNvPr id="4560" name="Google Shape;4560;p161"/>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561" name="Google Shape;4561;p161"/>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sp>
        <p:nvSpPr>
          <p:cNvPr id="4562" name="Google Shape;4562;p161"/>
          <p:cNvSpPr/>
          <p:nvPr/>
        </p:nvSpPr>
        <p:spPr>
          <a:xfrm>
            <a:off x="2339975" y="23869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563" name="Google Shape;4563;p161"/>
          <p:cNvSpPr/>
          <p:nvPr/>
        </p:nvSpPr>
        <p:spPr>
          <a:xfrm>
            <a:off x="2605405" y="304165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564" name="Google Shape;4564;p161"/>
          <p:cNvSpPr/>
          <p:nvPr/>
        </p:nvSpPr>
        <p:spPr>
          <a:xfrm>
            <a:off x="2637790" y="45091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8" name="Shape 4568"/>
        <p:cNvGrpSpPr/>
        <p:nvPr/>
      </p:nvGrpSpPr>
      <p:grpSpPr>
        <a:xfrm>
          <a:off x="0" y="0"/>
          <a:ext cx="0" cy="0"/>
          <a:chOff x="0" y="0"/>
          <a:chExt cx="0" cy="0"/>
        </a:xfrm>
      </p:grpSpPr>
      <p:pic>
        <p:nvPicPr>
          <p:cNvPr id="4569" name="Google Shape;4569;p162"/>
          <p:cNvPicPr preferRelativeResize="0"/>
          <p:nvPr/>
        </p:nvPicPr>
        <p:blipFill rotWithShape="1">
          <a:blip r:embed="rId3">
            <a:alphaModFix/>
          </a:blip>
          <a:srcRect b="0" l="0" r="0" t="0"/>
          <a:stretch/>
        </p:blipFill>
        <p:spPr>
          <a:xfrm>
            <a:off x="45720" y="1105535"/>
            <a:ext cx="6433820" cy="4820920"/>
          </a:xfrm>
          <a:prstGeom prst="rect">
            <a:avLst/>
          </a:prstGeom>
          <a:noFill/>
          <a:ln>
            <a:noFill/>
          </a:ln>
        </p:spPr>
      </p:pic>
      <p:graphicFrame>
        <p:nvGraphicFramePr>
          <p:cNvPr id="4570" name="Google Shape;4570;p162"/>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571" name="Google Shape;4571;p162"/>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회원 목록 – 보낸 쪽지함</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572" name="Google Shape;4572;p162"/>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수신자</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내용</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선택</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삭제</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보낸 쪽지를 관리하는 창, 수신자 혹은 내용에 커서를 올리면 상세 내용이 화면에 출력된다.</a:t>
                      </a:r>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삭제하고자 하는 쪽지를 선택 후 삭제를 클릭하면 해당 쪽지가 보관함에서 삭제된다.</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573" name="Google Shape;4573;p162"/>
          <p:cNvGrpSpPr/>
          <p:nvPr/>
        </p:nvGrpSpPr>
        <p:grpSpPr>
          <a:xfrm>
            <a:off x="-1354455" y="2879725"/>
            <a:ext cx="431800" cy="324485"/>
            <a:chOff x="-1354455" y="2879725"/>
            <a:chExt cx="431800" cy="324485"/>
          </a:xfrm>
        </p:grpSpPr>
        <p:sp>
          <p:nvSpPr>
            <p:cNvPr id="4574" name="Google Shape;4574;p162"/>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575" name="Google Shape;4575;p162"/>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sp>
        <p:nvSpPr>
          <p:cNvPr id="4576" name="Google Shape;4576;p162"/>
          <p:cNvSpPr/>
          <p:nvPr/>
        </p:nvSpPr>
        <p:spPr>
          <a:xfrm>
            <a:off x="2246630" y="32505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577" name="Google Shape;4577;p162"/>
          <p:cNvSpPr/>
          <p:nvPr/>
        </p:nvSpPr>
        <p:spPr>
          <a:xfrm>
            <a:off x="3996055" y="34499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578" name="Google Shape;4578;p162"/>
          <p:cNvSpPr/>
          <p:nvPr/>
        </p:nvSpPr>
        <p:spPr>
          <a:xfrm>
            <a:off x="4643755" y="33070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579" name="Google Shape;4579;p162"/>
          <p:cNvSpPr/>
          <p:nvPr/>
        </p:nvSpPr>
        <p:spPr>
          <a:xfrm>
            <a:off x="3295015" y="45091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3" name="Shape 4583"/>
        <p:cNvGrpSpPr/>
        <p:nvPr/>
      </p:nvGrpSpPr>
      <p:grpSpPr>
        <a:xfrm>
          <a:off x="0" y="0"/>
          <a:ext cx="0" cy="0"/>
          <a:chOff x="0" y="0"/>
          <a:chExt cx="0" cy="0"/>
        </a:xfrm>
      </p:grpSpPr>
      <p:pic>
        <p:nvPicPr>
          <p:cNvPr id="4584" name="Google Shape;4584;p163"/>
          <p:cNvPicPr preferRelativeResize="0"/>
          <p:nvPr/>
        </p:nvPicPr>
        <p:blipFill rotWithShape="1">
          <a:blip r:embed="rId3">
            <a:alphaModFix/>
          </a:blip>
          <a:srcRect b="0" l="0" r="0" t="0"/>
          <a:stretch/>
        </p:blipFill>
        <p:spPr>
          <a:xfrm>
            <a:off x="97790" y="1105535"/>
            <a:ext cx="6365240" cy="4790440"/>
          </a:xfrm>
          <a:prstGeom prst="rect">
            <a:avLst/>
          </a:prstGeom>
          <a:noFill/>
          <a:ln>
            <a:noFill/>
          </a:ln>
        </p:spPr>
      </p:pic>
      <p:graphicFrame>
        <p:nvGraphicFramePr>
          <p:cNvPr id="4585" name="Google Shape;4585;p163"/>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586" name="Google Shape;4586;p163"/>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회원 목록 – 회원 상세</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587" name="Google Shape;4587;p163"/>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회원 프로필 사진</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회원 정보</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확인</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회원의 상세정보를 조회할수 있는 창, 확인버튼을 클릭하여 창을 닫을 수 있다.</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588" name="Google Shape;4588;p163"/>
          <p:cNvGrpSpPr/>
          <p:nvPr/>
        </p:nvGrpSpPr>
        <p:grpSpPr>
          <a:xfrm>
            <a:off x="-1354455" y="2879725"/>
            <a:ext cx="431800" cy="324485"/>
            <a:chOff x="-1354455" y="2879725"/>
            <a:chExt cx="431800" cy="324485"/>
          </a:xfrm>
        </p:grpSpPr>
        <p:sp>
          <p:nvSpPr>
            <p:cNvPr id="4589" name="Google Shape;4589;p163"/>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590" name="Google Shape;4590;p163"/>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sp>
        <p:nvSpPr>
          <p:cNvPr id="4591" name="Google Shape;4591;p163"/>
          <p:cNvSpPr/>
          <p:nvPr/>
        </p:nvSpPr>
        <p:spPr>
          <a:xfrm>
            <a:off x="3653790" y="22593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592" name="Google Shape;4592;p163"/>
          <p:cNvSpPr/>
          <p:nvPr/>
        </p:nvSpPr>
        <p:spPr>
          <a:xfrm>
            <a:off x="1907540" y="35045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593" name="Google Shape;4593;p163"/>
          <p:cNvSpPr/>
          <p:nvPr/>
        </p:nvSpPr>
        <p:spPr>
          <a:xfrm>
            <a:off x="3569335" y="47250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7" name="Shape 4597"/>
        <p:cNvGrpSpPr/>
        <p:nvPr/>
      </p:nvGrpSpPr>
      <p:grpSpPr>
        <a:xfrm>
          <a:off x="0" y="0"/>
          <a:ext cx="0" cy="0"/>
          <a:chOff x="0" y="0"/>
          <a:chExt cx="0" cy="0"/>
        </a:xfrm>
      </p:grpSpPr>
      <p:graphicFrame>
        <p:nvGraphicFramePr>
          <p:cNvPr id="4598" name="Google Shape;4598;p164"/>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599" name="Google Shape;4599;p164"/>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사용자 이용가이드 리스트</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600" name="Google Shape;4600;p164"/>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시스템 이용가이드 등록</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사용자 이용가이드 상세조회</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사용자 이용가이드 리스트를 조회하고 등록할 수 있는 페이지.</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601" name="Google Shape;4601;p164"/>
          <p:cNvGrpSpPr/>
          <p:nvPr/>
        </p:nvGrpSpPr>
        <p:grpSpPr>
          <a:xfrm>
            <a:off x="-1354455" y="2879725"/>
            <a:ext cx="431800" cy="324485"/>
            <a:chOff x="-1354455" y="2879725"/>
            <a:chExt cx="431800" cy="324485"/>
          </a:xfrm>
        </p:grpSpPr>
        <p:sp>
          <p:nvSpPr>
            <p:cNvPr id="4602" name="Google Shape;4602;p164"/>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603" name="Google Shape;4603;p164"/>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604" name="Google Shape;4604;p164"/>
          <p:cNvPicPr preferRelativeResize="0"/>
          <p:nvPr/>
        </p:nvPicPr>
        <p:blipFill rotWithShape="1">
          <a:blip r:embed="rId3">
            <a:alphaModFix/>
          </a:blip>
          <a:srcRect b="0" l="0" r="0" t="0"/>
          <a:stretch/>
        </p:blipFill>
        <p:spPr>
          <a:xfrm>
            <a:off x="0" y="1112520"/>
            <a:ext cx="6532245" cy="4777105"/>
          </a:xfrm>
          <a:prstGeom prst="rect">
            <a:avLst/>
          </a:prstGeom>
          <a:noFill/>
          <a:ln>
            <a:noFill/>
          </a:ln>
        </p:spPr>
      </p:pic>
      <p:sp>
        <p:nvSpPr>
          <p:cNvPr id="4605" name="Google Shape;4605;p164"/>
          <p:cNvSpPr/>
          <p:nvPr/>
        </p:nvSpPr>
        <p:spPr>
          <a:xfrm>
            <a:off x="5436235" y="20605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606" name="Google Shape;4606;p164"/>
          <p:cNvSpPr/>
          <p:nvPr/>
        </p:nvSpPr>
        <p:spPr>
          <a:xfrm>
            <a:off x="3347720" y="30714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graphicFrame>
        <p:nvGraphicFramePr>
          <p:cNvPr id="4611" name="Google Shape;4611;p165"/>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612" name="Google Shape;4612;p165"/>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사용자 이용가이드 조회</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613" name="Google Shape;4613;p165"/>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닫기</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수정</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삭제</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사용자 이용가이드를 조회하는 페이지, 수정 및 삭제버튼을 클릭하여 각 기능을 실행할 수 있다.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614" name="Google Shape;4614;p165"/>
          <p:cNvGrpSpPr/>
          <p:nvPr/>
        </p:nvGrpSpPr>
        <p:grpSpPr>
          <a:xfrm>
            <a:off x="-1354455" y="2879725"/>
            <a:ext cx="431800" cy="324485"/>
            <a:chOff x="-1354455" y="2879725"/>
            <a:chExt cx="431800" cy="324485"/>
          </a:xfrm>
        </p:grpSpPr>
        <p:sp>
          <p:nvSpPr>
            <p:cNvPr id="4615" name="Google Shape;4615;p165"/>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616" name="Google Shape;4616;p165"/>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617" name="Google Shape;4617;p165"/>
          <p:cNvPicPr preferRelativeResize="0"/>
          <p:nvPr/>
        </p:nvPicPr>
        <p:blipFill rotWithShape="1">
          <a:blip r:embed="rId3">
            <a:alphaModFix/>
          </a:blip>
          <a:srcRect b="0" l="0" r="0" t="0"/>
          <a:stretch/>
        </p:blipFill>
        <p:spPr>
          <a:xfrm>
            <a:off x="0" y="1076325"/>
            <a:ext cx="6479540" cy="4845050"/>
          </a:xfrm>
          <a:prstGeom prst="rect">
            <a:avLst/>
          </a:prstGeom>
          <a:noFill/>
          <a:ln>
            <a:noFill/>
          </a:ln>
        </p:spPr>
      </p:pic>
      <p:sp>
        <p:nvSpPr>
          <p:cNvPr id="4618" name="Google Shape;4618;p165"/>
          <p:cNvSpPr/>
          <p:nvPr/>
        </p:nvSpPr>
        <p:spPr>
          <a:xfrm>
            <a:off x="2843530" y="49409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619" name="Google Shape;4619;p165"/>
          <p:cNvSpPr/>
          <p:nvPr/>
        </p:nvSpPr>
        <p:spPr>
          <a:xfrm>
            <a:off x="3670300" y="48120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620" name="Google Shape;4620;p165"/>
          <p:cNvSpPr/>
          <p:nvPr/>
        </p:nvSpPr>
        <p:spPr>
          <a:xfrm>
            <a:off x="4427855" y="48387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4" name="Shape 4624"/>
        <p:cNvGrpSpPr/>
        <p:nvPr/>
      </p:nvGrpSpPr>
      <p:grpSpPr>
        <a:xfrm>
          <a:off x="0" y="0"/>
          <a:ext cx="0" cy="0"/>
          <a:chOff x="0" y="0"/>
          <a:chExt cx="0" cy="0"/>
        </a:xfrm>
      </p:grpSpPr>
      <p:pic>
        <p:nvPicPr>
          <p:cNvPr id="4625" name="Google Shape;4625;p166"/>
          <p:cNvPicPr preferRelativeResize="0"/>
          <p:nvPr/>
        </p:nvPicPr>
        <p:blipFill rotWithShape="1">
          <a:blip r:embed="rId3">
            <a:alphaModFix/>
          </a:blip>
          <a:srcRect b="0" l="0" r="0" t="0"/>
          <a:stretch/>
        </p:blipFill>
        <p:spPr>
          <a:xfrm>
            <a:off x="135255" y="1112520"/>
            <a:ext cx="6425565" cy="4783455"/>
          </a:xfrm>
          <a:prstGeom prst="rect">
            <a:avLst/>
          </a:prstGeom>
          <a:noFill/>
          <a:ln>
            <a:noFill/>
          </a:ln>
        </p:spPr>
      </p:pic>
      <p:graphicFrame>
        <p:nvGraphicFramePr>
          <p:cNvPr id="4626" name="Google Shape;4626;p166"/>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627" name="Google Shape;4627;p166"/>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사용자 이용가이드 삭제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628" name="Google Shape;4628;p166"/>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취소</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삭제</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삭제를 클릭하면 해당 시스템 이용가이드 게시글이 삭제된다.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629" name="Google Shape;4629;p166"/>
          <p:cNvGrpSpPr/>
          <p:nvPr/>
        </p:nvGrpSpPr>
        <p:grpSpPr>
          <a:xfrm>
            <a:off x="-1354455" y="2879725"/>
            <a:ext cx="431800" cy="324485"/>
            <a:chOff x="-1354455" y="2879725"/>
            <a:chExt cx="431800" cy="324485"/>
          </a:xfrm>
        </p:grpSpPr>
        <p:sp>
          <p:nvSpPr>
            <p:cNvPr id="4630" name="Google Shape;4630;p166"/>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631" name="Google Shape;4631;p166"/>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sp>
        <p:nvSpPr>
          <p:cNvPr id="4632" name="Google Shape;4632;p166"/>
          <p:cNvSpPr/>
          <p:nvPr/>
        </p:nvSpPr>
        <p:spPr>
          <a:xfrm>
            <a:off x="2843530" y="26130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633" name="Google Shape;4633;p166"/>
          <p:cNvSpPr/>
          <p:nvPr/>
        </p:nvSpPr>
        <p:spPr>
          <a:xfrm>
            <a:off x="4610735" y="264287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7" name="Shape 4637"/>
        <p:cNvGrpSpPr/>
        <p:nvPr/>
      </p:nvGrpSpPr>
      <p:grpSpPr>
        <a:xfrm>
          <a:off x="0" y="0"/>
          <a:ext cx="0" cy="0"/>
          <a:chOff x="0" y="0"/>
          <a:chExt cx="0" cy="0"/>
        </a:xfrm>
      </p:grpSpPr>
      <p:graphicFrame>
        <p:nvGraphicFramePr>
          <p:cNvPr id="4638" name="Google Shape;4638;p167"/>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639" name="Google Shape;4639;p167"/>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사용자 이용가이드 작성</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640" name="Google Shape;4640;p167"/>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제목 및 내용 입력</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등록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닫기</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.사용자 이용가이드를 등록하는 페이지, 제목과 내용을 입력하고 등록버튼을 클릭하면 게시글이 시스템 이용가이드에 등록된다.</a:t>
                      </a:r>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641" name="Google Shape;4641;p167"/>
          <p:cNvGrpSpPr/>
          <p:nvPr/>
        </p:nvGrpSpPr>
        <p:grpSpPr>
          <a:xfrm>
            <a:off x="-1354455" y="2879725"/>
            <a:ext cx="431800" cy="324485"/>
            <a:chOff x="-1354455" y="2879725"/>
            <a:chExt cx="431800" cy="324485"/>
          </a:xfrm>
        </p:grpSpPr>
        <p:sp>
          <p:nvSpPr>
            <p:cNvPr id="4642" name="Google Shape;4642;p167"/>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643" name="Google Shape;4643;p167"/>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644" name="Google Shape;4644;p167"/>
          <p:cNvPicPr preferRelativeResize="0"/>
          <p:nvPr/>
        </p:nvPicPr>
        <p:blipFill rotWithShape="1">
          <a:blip r:embed="rId3">
            <a:alphaModFix/>
          </a:blip>
          <a:srcRect b="0" l="0" r="0" t="0"/>
          <a:stretch/>
        </p:blipFill>
        <p:spPr>
          <a:xfrm>
            <a:off x="179705" y="1149985"/>
            <a:ext cx="5939790" cy="4695190"/>
          </a:xfrm>
          <a:prstGeom prst="rect">
            <a:avLst/>
          </a:prstGeom>
          <a:noFill/>
          <a:ln>
            <a:noFill/>
          </a:ln>
        </p:spPr>
      </p:pic>
      <p:sp>
        <p:nvSpPr>
          <p:cNvPr id="4645" name="Google Shape;4645;p167"/>
          <p:cNvSpPr/>
          <p:nvPr/>
        </p:nvSpPr>
        <p:spPr>
          <a:xfrm>
            <a:off x="1547495" y="27470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646" name="Google Shape;4646;p167"/>
          <p:cNvSpPr/>
          <p:nvPr/>
        </p:nvSpPr>
        <p:spPr>
          <a:xfrm>
            <a:off x="2123440" y="48044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647" name="Google Shape;4647;p167"/>
          <p:cNvSpPr/>
          <p:nvPr/>
        </p:nvSpPr>
        <p:spPr>
          <a:xfrm>
            <a:off x="3707765" y="48387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1" name="Shape 4651"/>
        <p:cNvGrpSpPr/>
        <p:nvPr/>
      </p:nvGrpSpPr>
      <p:grpSpPr>
        <a:xfrm>
          <a:off x="0" y="0"/>
          <a:ext cx="0" cy="0"/>
          <a:chOff x="0" y="0"/>
          <a:chExt cx="0" cy="0"/>
        </a:xfrm>
      </p:grpSpPr>
      <p:graphicFrame>
        <p:nvGraphicFramePr>
          <p:cNvPr id="4652" name="Google Shape;4652;p168"/>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653" name="Google Shape;4653;p168"/>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챗봇</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김현태</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사용자 이용가이드 등록</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654" name="Google Shape;4654;p168"/>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2900">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71825">
                <a:tc gridSpan="2">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655" name="Google Shape;4655;p168"/>
          <p:cNvGrpSpPr/>
          <p:nvPr/>
        </p:nvGrpSpPr>
        <p:grpSpPr>
          <a:xfrm>
            <a:off x="-1354455" y="2879725"/>
            <a:ext cx="431800" cy="324485"/>
            <a:chOff x="-1354455" y="2879725"/>
            <a:chExt cx="431800" cy="324485"/>
          </a:xfrm>
        </p:grpSpPr>
        <p:sp>
          <p:nvSpPr>
            <p:cNvPr id="4656" name="Google Shape;4656;p168"/>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657" name="Google Shape;4657;p168"/>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658" name="Google Shape;4658;p168"/>
          <p:cNvPicPr preferRelativeResize="0"/>
          <p:nvPr/>
        </p:nvPicPr>
        <p:blipFill rotWithShape="1">
          <a:blip r:embed="rId3">
            <a:alphaModFix/>
          </a:blip>
          <a:srcRect b="0" l="0" r="0" t="0"/>
          <a:stretch/>
        </p:blipFill>
        <p:spPr>
          <a:xfrm>
            <a:off x="-21590" y="1099185"/>
            <a:ext cx="6412230" cy="47796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 descr="C:/Users/PC-21/AppData/Roaming/PolarisOffice/ETemp/3140_9354416/fImage7378745962848.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972820"/>
            <a:ext cx="6508115" cy="467296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부서리스트출력 및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팀원 등록목록에 추가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선택된 팀원 목록 출력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초대보내기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참여자 등록 페이지로 부서 검색하면 부서 인원 리스트가 뜨게 되고 추가 버튼을 통해 인원을 다중파라미터로 받아 초대를 보낼수있다.초대를 하면 해당사원에게 승인 쪽지가 가게되고 승인을 하면 최종으로 프로젝트에 사원이 추가가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685415" y="220154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sp>
        <p:nvSpPr>
          <p:cNvPr id="33" name="Rect 0"/>
          <p:cNvSpPr>
            <a:spLocks/>
          </p:cNvSpPr>
          <p:nvPr/>
        </p:nvSpPr>
        <p:spPr>
          <a:xfrm rot="0">
            <a:off x="4523105" y="2917825"/>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sp>
        <p:nvSpPr>
          <p:cNvPr id="34" name="Rect 0"/>
          <p:cNvSpPr>
            <a:spLocks/>
          </p:cNvSpPr>
          <p:nvPr/>
        </p:nvSpPr>
        <p:spPr>
          <a:xfrm rot="0">
            <a:off x="3005455" y="437515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p>
        </p:txBody>
      </p:sp>
      <p:sp>
        <p:nvSpPr>
          <p:cNvPr id="35" name="Rect 0"/>
          <p:cNvSpPr>
            <a:spLocks/>
          </p:cNvSpPr>
          <p:nvPr/>
        </p:nvSpPr>
        <p:spPr>
          <a:xfrm rot="0">
            <a:off x="4202430" y="474726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p>
        </p:txBody>
      </p:sp>
      <p:graphicFrame>
        <p:nvGraphicFramePr>
          <p:cNvPr id="37"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Dep_code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Dep_name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Mk_code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Mk_name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2" name="Shape 4662"/>
        <p:cNvGrpSpPr/>
        <p:nvPr/>
      </p:nvGrpSpPr>
      <p:grpSpPr>
        <a:xfrm>
          <a:off x="0" y="0"/>
          <a:ext cx="0" cy="0"/>
          <a:chOff x="0" y="0"/>
          <a:chExt cx="0" cy="0"/>
        </a:xfrm>
      </p:grpSpPr>
      <p:graphicFrame>
        <p:nvGraphicFramePr>
          <p:cNvPr id="4663" name="Google Shape;4663;p169"/>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notice_code, notice_title, notice_regdate, notice_viewcnt</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664" name="Google Shape;4664;p169"/>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공지사항</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665" name="Google Shape;4665;p169"/>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화면 구성</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작성하기 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2900">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862325">
                <a:tc gridSpan="2">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관리자 화면 중 공지사항 리스트 화면이다.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글 번호와 제목, 작성일, 조회수를 확인할 수 있다.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작성하기 버튼을 눌러 공지사항을 작성할 수 있다.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666" name="Google Shape;4666;p169"/>
          <p:cNvGrpSpPr/>
          <p:nvPr/>
        </p:nvGrpSpPr>
        <p:grpSpPr>
          <a:xfrm>
            <a:off x="-1354455" y="2879725"/>
            <a:ext cx="431800" cy="324485"/>
            <a:chOff x="-1354455" y="2879725"/>
            <a:chExt cx="431800" cy="324485"/>
          </a:xfrm>
        </p:grpSpPr>
        <p:sp>
          <p:nvSpPr>
            <p:cNvPr id="4667" name="Google Shape;4667;p169"/>
            <p:cNvSpPr/>
            <p:nvPr/>
          </p:nvSpPr>
          <p:spPr>
            <a:xfrm>
              <a:off x="-1280160" y="2889250"/>
              <a:ext cx="266065" cy="26606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668" name="Google Shape;4668;p169"/>
            <p:cNvSpPr txBox="1"/>
            <p:nvPr/>
          </p:nvSpPr>
          <p:spPr>
            <a:xfrm>
              <a:off x="-1354455" y="2879725"/>
              <a:ext cx="431800" cy="324485"/>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669" name="Google Shape;4669;p169"/>
          <p:cNvPicPr preferRelativeResize="0"/>
          <p:nvPr/>
        </p:nvPicPr>
        <p:blipFill rotWithShape="1">
          <a:blip r:embed="rId3">
            <a:alphaModFix/>
          </a:blip>
          <a:srcRect b="0" l="0" r="0" t="0"/>
          <a:stretch/>
        </p:blipFill>
        <p:spPr>
          <a:xfrm>
            <a:off x="635" y="1099185"/>
            <a:ext cx="6368415" cy="4779645"/>
          </a:xfrm>
          <a:prstGeom prst="rect">
            <a:avLst/>
          </a:prstGeom>
          <a:noFill/>
          <a:ln>
            <a:noFill/>
          </a:ln>
        </p:spPr>
      </p:pic>
      <p:sp>
        <p:nvSpPr>
          <p:cNvPr id="4670" name="Google Shape;4670;p169"/>
          <p:cNvSpPr/>
          <p:nvPr/>
        </p:nvSpPr>
        <p:spPr>
          <a:xfrm>
            <a:off x="-918845" y="14135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671" name="Google Shape;4671;p169"/>
          <p:cNvSpPr/>
          <p:nvPr/>
        </p:nvSpPr>
        <p:spPr>
          <a:xfrm>
            <a:off x="-890270" y="18161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672" name="Google Shape;4672;p169"/>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673" name="Google Shape;4673;p169"/>
          <p:cNvSpPr/>
          <p:nvPr/>
        </p:nvSpPr>
        <p:spPr>
          <a:xfrm>
            <a:off x="5922010" y="16795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674" name="Google Shape;4674;p169"/>
          <p:cNvSpPr/>
          <p:nvPr/>
        </p:nvSpPr>
        <p:spPr>
          <a:xfrm>
            <a:off x="3186430" y="20935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675" name="Google Shape;4675;p169"/>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676" name="Google Shape;4676;p169"/>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677" name="Google Shape;4677;p169"/>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678" name="Google Shape;4678;p169"/>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679" name="Google Shape;4679;p169"/>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3" name="Shape 4683"/>
        <p:cNvGrpSpPr/>
        <p:nvPr/>
      </p:nvGrpSpPr>
      <p:grpSpPr>
        <a:xfrm>
          <a:off x="0" y="0"/>
          <a:ext cx="0" cy="0"/>
          <a:chOff x="0" y="0"/>
          <a:chExt cx="0" cy="0"/>
        </a:xfrm>
      </p:grpSpPr>
      <p:graphicFrame>
        <p:nvGraphicFramePr>
          <p:cNvPr id="4684" name="Google Shape;4684;p170"/>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notice_title, notice_content</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685" name="Google Shape;4685;p170"/>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공지사항</a:t>
                      </a:r>
                      <a:endParaRPr b="1" i="0" sz="11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상세조회</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686" name="Google Shape;4686;p170"/>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상세조회 화면 구성</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수정 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삭제 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2900">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862325">
                <a:tc gridSpan="2">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관리자 화면 중 공지사항 상세조회 화면이다.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공제사항의 제목과 내용을 확인할 수 있다.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수정버튼을 눌러 글을 수정할 수 있으며</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687" name="Google Shape;4687;p170"/>
          <p:cNvGrpSpPr/>
          <p:nvPr/>
        </p:nvGrpSpPr>
        <p:grpSpPr>
          <a:xfrm>
            <a:off x="-1354455" y="2879725"/>
            <a:ext cx="432435" cy="325120"/>
            <a:chOff x="-1354455" y="2879725"/>
            <a:chExt cx="432435" cy="325120"/>
          </a:xfrm>
        </p:grpSpPr>
        <p:sp>
          <p:nvSpPr>
            <p:cNvPr id="4688" name="Google Shape;4688;p170"/>
            <p:cNvSpPr/>
            <p:nvPr/>
          </p:nvSpPr>
          <p:spPr>
            <a:xfrm>
              <a:off x="-1280160" y="2889250"/>
              <a:ext cx="266700" cy="26670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689" name="Google Shape;4689;p170"/>
            <p:cNvSpPr txBox="1"/>
            <p:nvPr/>
          </p:nvSpPr>
          <p:spPr>
            <a:xfrm>
              <a:off x="-1354455" y="2879725"/>
              <a:ext cx="432435" cy="325120"/>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690" name="Google Shape;4690;p170"/>
          <p:cNvPicPr preferRelativeResize="0"/>
          <p:nvPr/>
        </p:nvPicPr>
        <p:blipFill rotWithShape="1">
          <a:blip r:embed="rId3">
            <a:alphaModFix/>
          </a:blip>
          <a:srcRect b="0" l="0" r="0" t="0"/>
          <a:stretch/>
        </p:blipFill>
        <p:spPr>
          <a:xfrm>
            <a:off x="1270" y="1099185"/>
            <a:ext cx="6367145" cy="4779645"/>
          </a:xfrm>
          <a:prstGeom prst="rect">
            <a:avLst/>
          </a:prstGeom>
          <a:noFill/>
          <a:ln>
            <a:noFill/>
          </a:ln>
        </p:spPr>
      </p:pic>
      <p:sp>
        <p:nvSpPr>
          <p:cNvPr id="4691" name="Google Shape;4691;p170"/>
          <p:cNvSpPr/>
          <p:nvPr/>
        </p:nvSpPr>
        <p:spPr>
          <a:xfrm>
            <a:off x="3378835" y="44977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692" name="Google Shape;4692;p170"/>
          <p:cNvSpPr/>
          <p:nvPr/>
        </p:nvSpPr>
        <p:spPr>
          <a:xfrm>
            <a:off x="-890270" y="18161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693" name="Google Shape;4693;p170"/>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694" name="Google Shape;4694;p170"/>
          <p:cNvSpPr/>
          <p:nvPr/>
        </p:nvSpPr>
        <p:spPr>
          <a:xfrm>
            <a:off x="2788285" y="44977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695" name="Google Shape;4695;p170"/>
          <p:cNvSpPr/>
          <p:nvPr/>
        </p:nvSpPr>
        <p:spPr>
          <a:xfrm>
            <a:off x="3053715" y="22434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696" name="Google Shape;4696;p170"/>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697" name="Google Shape;4697;p170"/>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698" name="Google Shape;4698;p170"/>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699" name="Google Shape;4699;p170"/>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700" name="Google Shape;4700;p170"/>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4" name="Shape 4704"/>
        <p:cNvGrpSpPr/>
        <p:nvPr/>
      </p:nvGrpSpPr>
      <p:grpSpPr>
        <a:xfrm>
          <a:off x="0" y="0"/>
          <a:ext cx="0" cy="0"/>
          <a:chOff x="0" y="0"/>
          <a:chExt cx="0" cy="0"/>
        </a:xfrm>
      </p:grpSpPr>
      <p:graphicFrame>
        <p:nvGraphicFramePr>
          <p:cNvPr id="4705" name="Google Shape;4705;p171"/>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notice_code, notice_title, notice_content</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706" name="Google Shape;4706;p171"/>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공지사항</a:t>
                      </a:r>
                      <a:endParaRPr b="1" i="0" sz="11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상세조회</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707" name="Google Shape;4707;p171"/>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제목 입력칸</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내용 스마트에디터</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수정버튼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수정 취소버튼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2900">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067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1231900">
                <a:tc gridSpan="2">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관리자 화면 중 공지사항을 수정하기 위한  화면이다.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공지사항의 제목과 내용을 수정할 수 있으며 제목은 XSSParser를 사용하고, 내용에는 스마트에디터를 사용한다.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수정버튼을 눌러 글을 수정할 수 있으며, 취소버튼을 눌러 이전화면으로 돌아갈 수 있다.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708" name="Google Shape;4708;p171"/>
          <p:cNvGrpSpPr/>
          <p:nvPr/>
        </p:nvGrpSpPr>
        <p:grpSpPr>
          <a:xfrm>
            <a:off x="-1354455" y="2879725"/>
            <a:ext cx="432435" cy="325120"/>
            <a:chOff x="-1354455" y="2879725"/>
            <a:chExt cx="432435" cy="325120"/>
          </a:xfrm>
        </p:grpSpPr>
        <p:sp>
          <p:nvSpPr>
            <p:cNvPr id="4709" name="Google Shape;4709;p171"/>
            <p:cNvSpPr/>
            <p:nvPr/>
          </p:nvSpPr>
          <p:spPr>
            <a:xfrm>
              <a:off x="-1280160" y="2889250"/>
              <a:ext cx="266700" cy="26670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710" name="Google Shape;4710;p171"/>
            <p:cNvSpPr txBox="1"/>
            <p:nvPr/>
          </p:nvSpPr>
          <p:spPr>
            <a:xfrm>
              <a:off x="-1354455" y="2879725"/>
              <a:ext cx="432435" cy="325120"/>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711" name="Google Shape;4711;p171"/>
          <p:cNvPicPr preferRelativeResize="0"/>
          <p:nvPr/>
        </p:nvPicPr>
        <p:blipFill rotWithShape="1">
          <a:blip r:embed="rId3">
            <a:alphaModFix/>
          </a:blip>
          <a:srcRect b="0" l="0" r="0" t="0"/>
          <a:stretch/>
        </p:blipFill>
        <p:spPr>
          <a:xfrm>
            <a:off x="1270" y="1099820"/>
            <a:ext cx="6367145" cy="4778375"/>
          </a:xfrm>
          <a:prstGeom prst="rect">
            <a:avLst/>
          </a:prstGeom>
          <a:noFill/>
          <a:ln>
            <a:noFill/>
          </a:ln>
        </p:spPr>
      </p:pic>
      <p:sp>
        <p:nvSpPr>
          <p:cNvPr id="4712" name="Google Shape;4712;p171"/>
          <p:cNvSpPr/>
          <p:nvPr/>
        </p:nvSpPr>
        <p:spPr>
          <a:xfrm>
            <a:off x="2712085" y="45218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713" name="Google Shape;4713;p171"/>
          <p:cNvSpPr/>
          <p:nvPr/>
        </p:nvSpPr>
        <p:spPr>
          <a:xfrm>
            <a:off x="3420110" y="45186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714" name="Google Shape;4714;p171"/>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715" name="Google Shape;4715;p171"/>
          <p:cNvSpPr/>
          <p:nvPr/>
        </p:nvSpPr>
        <p:spPr>
          <a:xfrm>
            <a:off x="4443095" y="28784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716" name="Google Shape;4716;p171"/>
          <p:cNvSpPr/>
          <p:nvPr/>
        </p:nvSpPr>
        <p:spPr>
          <a:xfrm>
            <a:off x="4446905" y="22675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717" name="Google Shape;4717;p171"/>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718" name="Google Shape;4718;p171"/>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719" name="Google Shape;4719;p171"/>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720" name="Google Shape;4720;p171"/>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721" name="Google Shape;4721;p171"/>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5" name="Shape 4725"/>
        <p:cNvGrpSpPr/>
        <p:nvPr/>
      </p:nvGrpSpPr>
      <p:grpSpPr>
        <a:xfrm>
          <a:off x="0" y="0"/>
          <a:ext cx="0" cy="0"/>
          <a:chOff x="0" y="0"/>
          <a:chExt cx="0" cy="0"/>
        </a:xfrm>
      </p:grpSpPr>
      <p:graphicFrame>
        <p:nvGraphicFramePr>
          <p:cNvPr id="4726" name="Google Shape;4726;p172"/>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notice_code, notice_title, notice_content</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727" name="Google Shape;4727;p172"/>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공지사항</a:t>
                      </a:r>
                      <a:endParaRPr b="1" i="0" sz="11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상세조회</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728" name="Google Shape;4728;p172"/>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수정 확인 알림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2900">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067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15950">
                <a:tc gridSpan="2">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수정에 성공했을 경우 알림이 뜬다.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729" name="Google Shape;4729;p172"/>
          <p:cNvGrpSpPr/>
          <p:nvPr/>
        </p:nvGrpSpPr>
        <p:grpSpPr>
          <a:xfrm>
            <a:off x="-1354455" y="2879725"/>
            <a:ext cx="432435" cy="325120"/>
            <a:chOff x="-1354455" y="2879725"/>
            <a:chExt cx="432435" cy="325120"/>
          </a:xfrm>
        </p:grpSpPr>
        <p:sp>
          <p:nvSpPr>
            <p:cNvPr id="4730" name="Google Shape;4730;p172"/>
            <p:cNvSpPr/>
            <p:nvPr/>
          </p:nvSpPr>
          <p:spPr>
            <a:xfrm>
              <a:off x="-1280160" y="2889250"/>
              <a:ext cx="266700" cy="26670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731" name="Google Shape;4731;p172"/>
            <p:cNvSpPr txBox="1"/>
            <p:nvPr/>
          </p:nvSpPr>
          <p:spPr>
            <a:xfrm>
              <a:off x="-1354455" y="2879725"/>
              <a:ext cx="432435" cy="325120"/>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732" name="Google Shape;4732;p172"/>
          <p:cNvPicPr preferRelativeResize="0"/>
          <p:nvPr/>
        </p:nvPicPr>
        <p:blipFill rotWithShape="1">
          <a:blip r:embed="rId3">
            <a:alphaModFix/>
          </a:blip>
          <a:srcRect b="0" l="0" r="0" t="0"/>
          <a:stretch/>
        </p:blipFill>
        <p:spPr>
          <a:xfrm>
            <a:off x="1905" y="1099820"/>
            <a:ext cx="6365875" cy="4778375"/>
          </a:xfrm>
          <a:prstGeom prst="rect">
            <a:avLst/>
          </a:prstGeom>
          <a:noFill/>
          <a:ln>
            <a:noFill/>
          </a:ln>
        </p:spPr>
      </p:pic>
      <p:sp>
        <p:nvSpPr>
          <p:cNvPr id="4733" name="Google Shape;4733;p172"/>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734" name="Google Shape;4734;p172"/>
          <p:cNvSpPr/>
          <p:nvPr/>
        </p:nvSpPr>
        <p:spPr>
          <a:xfrm>
            <a:off x="3065780" y="27559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735" name="Google Shape;4735;p172"/>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736" name="Google Shape;4736;p172"/>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737" name="Google Shape;4737;p172"/>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738" name="Google Shape;4738;p172"/>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739" name="Google Shape;4739;p172"/>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3" name="Shape 4743"/>
        <p:cNvGrpSpPr/>
        <p:nvPr/>
      </p:nvGrpSpPr>
      <p:grpSpPr>
        <a:xfrm>
          <a:off x="0" y="0"/>
          <a:ext cx="0" cy="0"/>
          <a:chOff x="0" y="0"/>
          <a:chExt cx="0" cy="0"/>
        </a:xfrm>
      </p:grpSpPr>
      <p:graphicFrame>
        <p:nvGraphicFramePr>
          <p:cNvPr id="4744" name="Google Shape;4744;p173"/>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notice_code, notice_title, notice_content</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745" name="Google Shape;4745;p173"/>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공지사항</a:t>
                      </a:r>
                      <a:endParaRPr b="1" i="0" sz="11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상세조회</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746" name="Google Shape;4746;p173"/>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제목 입력칸</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내용 스마트에디터</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수정버튼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수정 취소버튼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2900">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067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985525">
                <a:tc gridSpan="2">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공지사항을 삭제 시도할 경우 삭제할 것인지 확인하기 위한 confirm창이 뜬다.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OK를 누르면 삭제를 진행하며, Cancel을 누르면 삭제를 취소한다.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747" name="Google Shape;4747;p173"/>
          <p:cNvGrpSpPr/>
          <p:nvPr/>
        </p:nvGrpSpPr>
        <p:grpSpPr>
          <a:xfrm>
            <a:off x="-1354455" y="2879725"/>
            <a:ext cx="432435" cy="325120"/>
            <a:chOff x="-1354455" y="2879725"/>
            <a:chExt cx="432435" cy="325120"/>
          </a:xfrm>
        </p:grpSpPr>
        <p:sp>
          <p:nvSpPr>
            <p:cNvPr id="4748" name="Google Shape;4748;p173"/>
            <p:cNvSpPr/>
            <p:nvPr/>
          </p:nvSpPr>
          <p:spPr>
            <a:xfrm>
              <a:off x="-1280160" y="2889250"/>
              <a:ext cx="266700" cy="26670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749" name="Google Shape;4749;p173"/>
            <p:cNvSpPr txBox="1"/>
            <p:nvPr/>
          </p:nvSpPr>
          <p:spPr>
            <a:xfrm>
              <a:off x="-1354455" y="2879725"/>
              <a:ext cx="432435" cy="325120"/>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750" name="Google Shape;4750;p173"/>
          <p:cNvPicPr preferRelativeResize="0"/>
          <p:nvPr/>
        </p:nvPicPr>
        <p:blipFill rotWithShape="1">
          <a:blip r:embed="rId3">
            <a:alphaModFix/>
          </a:blip>
          <a:srcRect b="0" l="0" r="0" t="0"/>
          <a:stretch/>
        </p:blipFill>
        <p:spPr>
          <a:xfrm>
            <a:off x="1905" y="1100455"/>
            <a:ext cx="6365875" cy="4777105"/>
          </a:xfrm>
          <a:prstGeom prst="rect">
            <a:avLst/>
          </a:prstGeom>
          <a:noFill/>
          <a:ln>
            <a:noFill/>
          </a:ln>
        </p:spPr>
      </p:pic>
      <p:sp>
        <p:nvSpPr>
          <p:cNvPr id="4751" name="Google Shape;4751;p173"/>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752" name="Google Shape;4752;p173"/>
          <p:cNvSpPr/>
          <p:nvPr/>
        </p:nvSpPr>
        <p:spPr>
          <a:xfrm>
            <a:off x="2573655" y="30333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753" name="Google Shape;4753;p173"/>
          <p:cNvSpPr/>
          <p:nvPr/>
        </p:nvSpPr>
        <p:spPr>
          <a:xfrm>
            <a:off x="3637280" y="29940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754" name="Google Shape;4754;p173"/>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755" name="Google Shape;4755;p173"/>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756" name="Google Shape;4756;p173"/>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757" name="Google Shape;4757;p173"/>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758" name="Google Shape;4758;p173"/>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2" name="Shape 4762"/>
        <p:cNvGrpSpPr/>
        <p:nvPr/>
      </p:nvGrpSpPr>
      <p:grpSpPr>
        <a:xfrm>
          <a:off x="0" y="0"/>
          <a:ext cx="0" cy="0"/>
          <a:chOff x="0" y="0"/>
          <a:chExt cx="0" cy="0"/>
        </a:xfrm>
      </p:grpSpPr>
      <p:graphicFrame>
        <p:nvGraphicFramePr>
          <p:cNvPr id="4763" name="Google Shape;4763;p174"/>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notice_code, notice_title, notice_content</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764" name="Google Shape;4764;p174"/>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공지사항</a:t>
                      </a:r>
                      <a:endParaRPr b="1" i="0" sz="11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상세조회</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765" name="Google Shape;4765;p174"/>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제목 입력칸</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내용 스마트에디터</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수정버튼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수정 취소버튼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2900">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067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15950">
                <a:tc gridSpan="2">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삭제에 성공했을 경우 알림이 뜬다.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766" name="Google Shape;4766;p174"/>
          <p:cNvGrpSpPr/>
          <p:nvPr/>
        </p:nvGrpSpPr>
        <p:grpSpPr>
          <a:xfrm>
            <a:off x="-1354455" y="2879725"/>
            <a:ext cx="432435" cy="325120"/>
            <a:chOff x="-1354455" y="2879725"/>
            <a:chExt cx="432435" cy="325120"/>
          </a:xfrm>
        </p:grpSpPr>
        <p:sp>
          <p:nvSpPr>
            <p:cNvPr id="4767" name="Google Shape;4767;p174"/>
            <p:cNvSpPr/>
            <p:nvPr/>
          </p:nvSpPr>
          <p:spPr>
            <a:xfrm>
              <a:off x="-1280160" y="2889250"/>
              <a:ext cx="266700" cy="26670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768" name="Google Shape;4768;p174"/>
            <p:cNvSpPr txBox="1"/>
            <p:nvPr/>
          </p:nvSpPr>
          <p:spPr>
            <a:xfrm>
              <a:off x="-1354455" y="2879725"/>
              <a:ext cx="432435" cy="325120"/>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769" name="Google Shape;4769;p174"/>
          <p:cNvPicPr preferRelativeResize="0"/>
          <p:nvPr/>
        </p:nvPicPr>
        <p:blipFill rotWithShape="1">
          <a:blip r:embed="rId3">
            <a:alphaModFix/>
          </a:blip>
          <a:srcRect b="0" l="0" r="0" t="0"/>
          <a:stretch/>
        </p:blipFill>
        <p:spPr>
          <a:xfrm>
            <a:off x="2540" y="1100455"/>
            <a:ext cx="6364605" cy="4777105"/>
          </a:xfrm>
          <a:prstGeom prst="rect">
            <a:avLst/>
          </a:prstGeom>
          <a:noFill/>
          <a:ln>
            <a:noFill/>
          </a:ln>
        </p:spPr>
      </p:pic>
      <p:sp>
        <p:nvSpPr>
          <p:cNvPr id="4770" name="Google Shape;4770;p174"/>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771" name="Google Shape;4771;p174"/>
          <p:cNvSpPr/>
          <p:nvPr/>
        </p:nvSpPr>
        <p:spPr>
          <a:xfrm>
            <a:off x="3065780" y="27559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772" name="Google Shape;4772;p174"/>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773" name="Google Shape;4773;p174"/>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774" name="Google Shape;4774;p174"/>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775" name="Google Shape;4775;p174"/>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776" name="Google Shape;4776;p174"/>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0" name="Shape 4780"/>
        <p:cNvGrpSpPr/>
        <p:nvPr/>
      </p:nvGrpSpPr>
      <p:grpSpPr>
        <a:xfrm>
          <a:off x="0" y="0"/>
          <a:ext cx="0" cy="0"/>
          <a:chOff x="0" y="0"/>
          <a:chExt cx="0" cy="0"/>
        </a:xfrm>
      </p:grpSpPr>
      <p:graphicFrame>
        <p:nvGraphicFramePr>
          <p:cNvPr id="4781" name="Google Shape;4781;p175"/>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notice_code, notice_title, notice_content</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782" name="Google Shape;4782;p175"/>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공지사항</a:t>
                      </a:r>
                      <a:endParaRPr b="1" i="0" sz="11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상세조회</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783" name="Google Shape;4783;p175"/>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제목 입력칸</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내용 스마트에디터</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수정버튼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수정 취소버튼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2900">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067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1231900">
                <a:tc gridSpan="2">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관리자 화면 중 공지사항을 작성하기 위한  화면이다.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공지사항의 제목과 내용을 작성할 수 있으며 제목은 XSSParser를 사용하고, 내용에는 스마트에디터를 사용한다.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등록버튼을 눌러 글을 등록할 수 있으며, 취소버튼을 눌러 이전화면으로 돌아갈 수 있다.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784" name="Google Shape;4784;p175"/>
          <p:cNvGrpSpPr/>
          <p:nvPr/>
        </p:nvGrpSpPr>
        <p:grpSpPr>
          <a:xfrm>
            <a:off x="-1354455" y="2879725"/>
            <a:ext cx="432435" cy="325120"/>
            <a:chOff x="-1354455" y="2879725"/>
            <a:chExt cx="432435" cy="325120"/>
          </a:xfrm>
        </p:grpSpPr>
        <p:sp>
          <p:nvSpPr>
            <p:cNvPr id="4785" name="Google Shape;4785;p175"/>
            <p:cNvSpPr/>
            <p:nvPr/>
          </p:nvSpPr>
          <p:spPr>
            <a:xfrm>
              <a:off x="-1280160" y="2889250"/>
              <a:ext cx="266700" cy="26670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786" name="Google Shape;4786;p175"/>
            <p:cNvSpPr txBox="1"/>
            <p:nvPr/>
          </p:nvSpPr>
          <p:spPr>
            <a:xfrm>
              <a:off x="-1354455" y="2879725"/>
              <a:ext cx="432435" cy="325120"/>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787" name="Google Shape;4787;p175"/>
          <p:cNvPicPr preferRelativeResize="0"/>
          <p:nvPr/>
        </p:nvPicPr>
        <p:blipFill rotWithShape="1">
          <a:blip r:embed="rId3">
            <a:alphaModFix/>
          </a:blip>
          <a:srcRect b="0" l="0" r="0" t="0"/>
          <a:stretch/>
        </p:blipFill>
        <p:spPr>
          <a:xfrm>
            <a:off x="2540" y="1101090"/>
            <a:ext cx="6364605" cy="4775835"/>
          </a:xfrm>
          <a:prstGeom prst="rect">
            <a:avLst/>
          </a:prstGeom>
          <a:noFill/>
          <a:ln>
            <a:noFill/>
          </a:ln>
        </p:spPr>
      </p:pic>
      <p:sp>
        <p:nvSpPr>
          <p:cNvPr id="4788" name="Google Shape;4788;p175"/>
          <p:cNvSpPr/>
          <p:nvPr/>
        </p:nvSpPr>
        <p:spPr>
          <a:xfrm>
            <a:off x="2712085" y="45218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4789" name="Google Shape;4789;p175"/>
          <p:cNvSpPr/>
          <p:nvPr/>
        </p:nvSpPr>
        <p:spPr>
          <a:xfrm>
            <a:off x="3420110" y="45186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4790" name="Google Shape;4790;p175"/>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791" name="Google Shape;4791;p175"/>
          <p:cNvSpPr/>
          <p:nvPr/>
        </p:nvSpPr>
        <p:spPr>
          <a:xfrm>
            <a:off x="4443095" y="28784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4792" name="Google Shape;4792;p175"/>
          <p:cNvSpPr/>
          <p:nvPr/>
        </p:nvSpPr>
        <p:spPr>
          <a:xfrm>
            <a:off x="4434840" y="22440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793" name="Google Shape;4793;p175"/>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794" name="Google Shape;4794;p175"/>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795" name="Google Shape;4795;p175"/>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796" name="Google Shape;4796;p175"/>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797" name="Google Shape;4797;p175"/>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1" name="Shape 4801"/>
        <p:cNvGrpSpPr/>
        <p:nvPr/>
      </p:nvGrpSpPr>
      <p:grpSpPr>
        <a:xfrm>
          <a:off x="0" y="0"/>
          <a:ext cx="0" cy="0"/>
          <a:chOff x="0" y="0"/>
          <a:chExt cx="0" cy="0"/>
        </a:xfrm>
      </p:grpSpPr>
      <p:graphicFrame>
        <p:nvGraphicFramePr>
          <p:cNvPr id="4802" name="Google Shape;4802;p176"/>
          <p:cNvGraphicFramePr/>
          <p:nvPr/>
        </p:nvGraphicFramePr>
        <p:xfrm>
          <a:off x="45720" y="5895975"/>
          <a:ext cx="3000000" cy="3000000"/>
        </p:xfrm>
        <a:graphic>
          <a:graphicData uri="http://schemas.openxmlformats.org/drawingml/2006/table">
            <a:tbl>
              <a:tblPr bandRow="1" firstRow="1">
                <a:noFill/>
                <a:tableStyleId>{A256F54A-A024-406E-A509-A66F92018587}</a:tableStyleId>
              </a:tblPr>
              <a:tblGrid>
                <a:gridCol w="3216900"/>
                <a:gridCol w="3216900"/>
              </a:tblGrid>
              <a:tr h="278775">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1"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694050">
                <a:tc>
                  <a:txBody>
                    <a:bodyPr/>
                    <a:lstStyle/>
                    <a:p>
                      <a:pPr indent="0" lvl="1" marL="0" marR="0" rtl="0" algn="l">
                        <a:spcBef>
                          <a:spcPts val="0"/>
                        </a:spcBef>
                        <a:spcAft>
                          <a:spcPts val="0"/>
                        </a:spcAft>
                        <a:buClr>
                          <a:schemeClr val="dk1"/>
                        </a:buClr>
                        <a:buSzPts val="1300"/>
                        <a:buFont typeface="Malgun Gothic"/>
                        <a:buNone/>
                      </a:pPr>
                      <a:r>
                        <a:rPr b="0" i="0" lang="ko-KR" sz="1300" u="none" cap="none" strike="noStrike">
                          <a:solidFill>
                            <a:schemeClr val="dk1"/>
                          </a:solidFill>
                          <a:latin typeface="Malgun Gothic"/>
                          <a:ea typeface="Malgun Gothic"/>
                          <a:cs typeface="Malgun Gothic"/>
                          <a:sym typeface="Malgun Gothic"/>
                        </a:rPr>
                        <a:t>notice_code, notice_title, notice_content</a:t>
                      </a:r>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1" marL="0" marR="0" rtl="0" algn="l">
                        <a:spcBef>
                          <a:spcPts val="0"/>
                        </a:spcBef>
                        <a:spcAft>
                          <a:spcPts val="0"/>
                        </a:spcAft>
                        <a:buSzPts val="1300"/>
                        <a:buFont typeface="Arial"/>
                        <a:buNone/>
                      </a:pPr>
                      <a:r>
                        <a:t/>
                      </a:r>
                      <a:endParaRPr b="0" i="0" sz="13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graphicFrame>
        <p:nvGraphicFramePr>
          <p:cNvPr id="4803" name="Google Shape;4803;p176"/>
          <p:cNvGraphicFramePr/>
          <p:nvPr/>
        </p:nvGraphicFramePr>
        <p:xfrm>
          <a:off x="0" y="-635"/>
          <a:ext cx="3000000" cy="3000000"/>
        </p:xfrm>
        <a:graphic>
          <a:graphicData uri="http://schemas.openxmlformats.org/drawingml/2006/table">
            <a:tbl>
              <a:tblPr>
                <a:noFill/>
                <a:tableStyleId>{A256F54A-A024-406E-A509-A66F92018587}</a:tableStyleId>
              </a:tblPr>
              <a:tblGrid>
                <a:gridCol w="1087750"/>
                <a:gridCol w="1087750"/>
                <a:gridCol w="1087750"/>
                <a:gridCol w="1344925"/>
                <a:gridCol w="829950"/>
                <a:gridCol w="1087750"/>
              </a:tblGrid>
              <a:tr h="33782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Page Title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공지사항</a:t>
                      </a:r>
                      <a:endParaRPr b="1" i="0" sz="11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상세조회</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ID</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SS-113-01</a:t>
                      </a:r>
                      <a:endParaRPr b="1" i="0" sz="1100" u="none" cap="none" strike="noStrike">
                        <a:solidFill>
                          <a:srgbClr val="000000"/>
                        </a:solidFill>
                        <a:latin typeface="Malgun Gothic"/>
                        <a:ea typeface="Malgun Gothic"/>
                        <a:cs typeface="Malgun Gothic"/>
                        <a:sym typeface="Malgun Gothic"/>
                      </a:endParaRPr>
                    </a:p>
                    <a:p>
                      <a:pPr indent="0" lvl="1" marL="0" marR="0" rtl="0" algn="ctr">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 </a:t>
                      </a:r>
                      <a:endParaRPr b="1" i="0" sz="11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Date</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210630</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749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Author</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a:txBody>
                    <a:bodyPr/>
                    <a:lstStyle/>
                    <a:p>
                      <a:pPr indent="0" lvl="1" marL="0" marR="0" rtl="0" algn="ctr">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Screen Path</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3">
                  <a:txBody>
                    <a:bodyPr/>
                    <a:lstStyle/>
                    <a:p>
                      <a:pPr indent="0" lvl="1" marL="0" marR="0" rtl="0" algn="l">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 </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93375">
                <a:tc>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gridSpan="5">
                  <a:txBody>
                    <a:bodyPr/>
                    <a:lstStyle/>
                    <a:p>
                      <a:pPr indent="0" lvl="1" marL="0" marR="0" rtl="0" algn="l">
                        <a:spcBef>
                          <a:spcPts val="0"/>
                        </a:spcBef>
                        <a:spcAft>
                          <a:spcPts val="0"/>
                        </a:spcAft>
                        <a:buSzPts val="1100"/>
                        <a:buFont typeface="Arial"/>
                        <a:buNone/>
                      </a:pPr>
                      <a:r>
                        <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4804" name="Google Shape;4804;p176"/>
          <p:cNvGraphicFramePr/>
          <p:nvPr/>
        </p:nvGraphicFramePr>
        <p:xfrm>
          <a:off x="6499860" y="0"/>
          <a:ext cx="3000000" cy="3000000"/>
        </p:xfrm>
        <a:graphic>
          <a:graphicData uri="http://schemas.openxmlformats.org/drawingml/2006/table">
            <a:tbl>
              <a:tblPr>
                <a:noFill/>
                <a:tableStyleId>{A256F54A-A024-406E-A509-A66F92018587}</a:tableStyleId>
              </a:tblPr>
              <a:tblGrid>
                <a:gridCol w="433075"/>
                <a:gridCol w="2186300"/>
              </a:tblGrid>
              <a:tr h="384800">
                <a:tc gridSpan="2">
                  <a:txBody>
                    <a:bodyPr/>
                    <a:lstStyle/>
                    <a:p>
                      <a:pPr indent="0" lvl="1" marL="0" marR="0" rtl="0" algn="ctr">
                        <a:spcBef>
                          <a:spcPts val="0"/>
                        </a:spcBef>
                        <a:spcAft>
                          <a:spcPts val="0"/>
                        </a:spcAft>
                        <a:buClr>
                          <a:srgbClr val="0D0D0D"/>
                        </a:buClr>
                        <a:buSzPts val="1100"/>
                        <a:buFont typeface="Malgun Gothic"/>
                        <a:buNone/>
                      </a:pPr>
                      <a:r>
                        <a:rPr b="1" i="0" lang="ko-KR" sz="1100" u="none" cap="none" strike="noStrike">
                          <a:solidFill>
                            <a:srgbClr val="0D0D0D"/>
                          </a:solidFill>
                          <a:latin typeface="Malgun Gothic"/>
                          <a:ea typeface="Malgun Gothic"/>
                          <a:cs typeface="Malgun Gothic"/>
                          <a:sym typeface="Malgun Gothic"/>
                        </a:rPr>
                        <a:t>Detail Description</a:t>
                      </a:r>
                      <a:endParaRPr b="1"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제목 입력칸</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2</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내용 스마트에디터</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3</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수정버튼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4</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수정 취소버튼</a:t>
                      </a:r>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5</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6</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2900">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7</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8</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0067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9</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41325">
                <a:tc>
                  <a:txBody>
                    <a:bodyPr/>
                    <a:lstStyle/>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10</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1950">
                <a:tc gridSpan="2">
                  <a:txBody>
                    <a:bodyPr/>
                    <a:lstStyle/>
                    <a:p>
                      <a:pPr indent="0" lvl="1" marL="0" marR="0" rtl="0" algn="ctr">
                        <a:spcBef>
                          <a:spcPts val="0"/>
                        </a:spcBef>
                        <a:spcAft>
                          <a:spcPts val="0"/>
                        </a:spcAft>
                        <a:buClr>
                          <a:srgbClr val="0D0D0D"/>
                        </a:buClr>
                        <a:buSzPts val="1100"/>
                        <a:buFont typeface="Malgun Gothic"/>
                        <a:buNone/>
                      </a:pPr>
                      <a:r>
                        <a:rPr b="0" i="0" lang="ko-KR" sz="1100" u="none" cap="none" strike="noStrike">
                          <a:solidFill>
                            <a:srgbClr val="0D0D0D"/>
                          </a:solidFill>
                          <a:latin typeface="Malgun Gothic"/>
                          <a:ea typeface="Malgun Gothic"/>
                          <a:cs typeface="Malgun Gothic"/>
                          <a:sym typeface="Malgun Gothic"/>
                        </a:rPr>
                        <a:t>화면 설명</a:t>
                      </a:r>
                      <a:endParaRPr b="0" i="0" sz="11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08080"/>
                    </a:solidFill>
                  </a:tcPr>
                </a:tc>
                <a:tc hMerge="1"/>
              </a:tr>
              <a:tr h="615950">
                <a:tc gridSpan="2">
                  <a:txBody>
                    <a:bodyPr/>
                    <a:lstStyle/>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Clr>
                          <a:srgbClr val="0D0D0D"/>
                        </a:buClr>
                        <a:buSzPts val="800"/>
                        <a:buFont typeface="Malgun Gothic"/>
                        <a:buNone/>
                      </a:pPr>
                      <a:r>
                        <a:rPr b="0" i="0" lang="ko-KR" sz="800" u="none" cap="none" strike="noStrike">
                          <a:solidFill>
                            <a:srgbClr val="0D0D0D"/>
                          </a:solidFill>
                          <a:latin typeface="Malgun Gothic"/>
                          <a:ea typeface="Malgun Gothic"/>
                          <a:cs typeface="Malgun Gothic"/>
                          <a:sym typeface="Malgun Gothic"/>
                        </a:rPr>
                        <a:t>공지사항 등록 에 성공했을 경우 알림이 뜬다.</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p>
                      <a:pPr indent="0" lvl="1" marL="0" marR="0" rtl="0" algn="ctr">
                        <a:spcBef>
                          <a:spcPts val="0"/>
                        </a:spcBef>
                        <a:spcAft>
                          <a:spcPts val="0"/>
                        </a:spcAft>
                        <a:buSzPts val="800"/>
                        <a:buFont typeface="Arial"/>
                        <a:buNone/>
                      </a:pPr>
                      <a:r>
                        <a:t/>
                      </a:r>
                      <a:endParaRPr b="0" i="0" sz="800" u="none" cap="none" strike="noStrike">
                        <a:solidFill>
                          <a:srgbClr val="0D0D0D"/>
                        </a:solidFill>
                        <a:latin typeface="Malgun Gothic"/>
                        <a:ea typeface="Malgun Gothic"/>
                        <a:cs typeface="Malgun Gothic"/>
                        <a:sym typeface="Malgun Gothic"/>
                      </a:endParaRPr>
                    </a:p>
                  </a:txBody>
                  <a:tcPr marT="0" marB="0" marR="0" marL="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grpSp>
        <p:nvGrpSpPr>
          <p:cNvPr id="4805" name="Google Shape;4805;p176"/>
          <p:cNvGrpSpPr/>
          <p:nvPr/>
        </p:nvGrpSpPr>
        <p:grpSpPr>
          <a:xfrm>
            <a:off x="-1354455" y="2879725"/>
            <a:ext cx="432435" cy="325120"/>
            <a:chOff x="-1354455" y="2879725"/>
            <a:chExt cx="432435" cy="325120"/>
          </a:xfrm>
        </p:grpSpPr>
        <p:sp>
          <p:nvSpPr>
            <p:cNvPr id="4806" name="Google Shape;4806;p176"/>
            <p:cNvSpPr/>
            <p:nvPr/>
          </p:nvSpPr>
          <p:spPr>
            <a:xfrm>
              <a:off x="-1280160" y="2889250"/>
              <a:ext cx="266700" cy="26670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4807" name="Google Shape;4807;p176"/>
            <p:cNvSpPr txBox="1"/>
            <p:nvPr/>
          </p:nvSpPr>
          <p:spPr>
            <a:xfrm>
              <a:off x="-1354455" y="2879725"/>
              <a:ext cx="432435" cy="325120"/>
            </a:xfrm>
            <a:prstGeom prst="rect">
              <a:avLst/>
            </a:prstGeom>
            <a:noFill/>
            <a:ln cap="flat" cmpd="sng" w="9525">
              <a:solidFill>
                <a:srgbClr val="FFFFFF"/>
              </a:solidFill>
              <a:prstDash val="solid"/>
              <a:round/>
              <a:headEnd len="sm" w="sm" type="none"/>
              <a:tailEnd len="sm" w="sm" type="none"/>
            </a:ln>
          </p:spPr>
          <p:txBody>
            <a:bodyPr anchorCtr="0" anchor="t" bIns="46350" lIns="89525" spcFirstLastPara="1" rIns="89525" wrap="square" tIns="46350">
              <a:spAutoFit/>
            </a:bodyPr>
            <a:lstStyle/>
            <a:p>
              <a:pPr indent="0" lvl="0" marL="0" marR="0" rtl="0" algn="l">
                <a:spcBef>
                  <a:spcPts val="0"/>
                </a:spcBef>
                <a:spcAft>
                  <a:spcPts val="0"/>
                </a:spcAft>
                <a:buClr>
                  <a:srgbClr val="000000"/>
                </a:buClr>
                <a:buSzPts val="1500"/>
                <a:buFont typeface="Malgun Gothic"/>
                <a:buNone/>
              </a:pPr>
              <a:r>
                <a:rPr lang="ko-KR" sz="1500">
                  <a:solidFill>
                    <a:srgbClr val="000000"/>
                  </a:solidFill>
                  <a:latin typeface="Malgun Gothic"/>
                  <a:ea typeface="Malgun Gothic"/>
                  <a:cs typeface="Malgun Gothic"/>
                  <a:sym typeface="Malgun Gothic"/>
                </a:rPr>
                <a:t>10</a:t>
              </a:r>
              <a:endParaRPr sz="1500">
                <a:solidFill>
                  <a:srgbClr val="000000"/>
                </a:solidFill>
                <a:latin typeface="Malgun Gothic"/>
                <a:ea typeface="Malgun Gothic"/>
                <a:cs typeface="Malgun Gothic"/>
                <a:sym typeface="Malgun Gothic"/>
              </a:endParaRPr>
            </a:p>
          </p:txBody>
        </p:sp>
      </p:grpSp>
      <p:pic>
        <p:nvPicPr>
          <p:cNvPr id="4808" name="Google Shape;4808;p176"/>
          <p:cNvPicPr preferRelativeResize="0"/>
          <p:nvPr/>
        </p:nvPicPr>
        <p:blipFill rotWithShape="1">
          <a:blip r:embed="rId3">
            <a:alphaModFix/>
          </a:blip>
          <a:srcRect b="0" l="0" r="0" t="0"/>
          <a:stretch/>
        </p:blipFill>
        <p:spPr>
          <a:xfrm>
            <a:off x="3810" y="1101090"/>
            <a:ext cx="6362065" cy="4775835"/>
          </a:xfrm>
          <a:prstGeom prst="rect">
            <a:avLst/>
          </a:prstGeom>
          <a:noFill/>
          <a:ln>
            <a:noFill/>
          </a:ln>
        </p:spPr>
      </p:pic>
      <p:sp>
        <p:nvSpPr>
          <p:cNvPr id="4809" name="Google Shape;4809;p176"/>
          <p:cNvSpPr/>
          <p:nvPr/>
        </p:nvSpPr>
        <p:spPr>
          <a:xfrm>
            <a:off x="-893445" y="28111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4810" name="Google Shape;4810;p176"/>
          <p:cNvSpPr/>
          <p:nvPr/>
        </p:nvSpPr>
        <p:spPr>
          <a:xfrm>
            <a:off x="3065780" y="27559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4811" name="Google Shape;4811;p176"/>
          <p:cNvSpPr/>
          <p:nvPr/>
        </p:nvSpPr>
        <p:spPr>
          <a:xfrm>
            <a:off x="-893445" y="32359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4812" name="Google Shape;4812;p176"/>
          <p:cNvSpPr/>
          <p:nvPr/>
        </p:nvSpPr>
        <p:spPr>
          <a:xfrm>
            <a:off x="-889000" y="23818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4813" name="Google Shape;4813;p176"/>
          <p:cNvSpPr/>
          <p:nvPr/>
        </p:nvSpPr>
        <p:spPr>
          <a:xfrm>
            <a:off x="-889635" y="3664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4814" name="Google Shape;4814;p176"/>
          <p:cNvSpPr/>
          <p:nvPr/>
        </p:nvSpPr>
        <p:spPr>
          <a:xfrm>
            <a:off x="-890270" y="40951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4815" name="Google Shape;4815;p176"/>
          <p:cNvSpPr/>
          <p:nvPr/>
        </p:nvSpPr>
        <p:spPr>
          <a:xfrm>
            <a:off x="-990600" y="4527550"/>
            <a:ext cx="466090" cy="43688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Malgun Gothic"/>
              <a:buNone/>
            </a:pPr>
            <a:r>
              <a:rPr b="1" lang="ko-KR" sz="900">
                <a:solidFill>
                  <a:schemeClr val="dk1"/>
                </a:solidFill>
                <a:latin typeface="Malgun Gothic"/>
                <a:ea typeface="Malgun Gothic"/>
                <a:cs typeface="Malgun Gothic"/>
                <a:sym typeface="Malgun Gothic"/>
              </a:rPr>
              <a:t>10</a:t>
            </a:r>
            <a:endParaRPr b="1" sz="9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 descr="C:/Users/PC-21/AppData/Roaming/PolarisOffice/ETemp/3140_9354416/fImage7465546047991.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972820"/>
            <a:ext cx="6496050" cy="504190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팀원 제외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제외 버튼 클릭 시 나타나는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4316730" y="174498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graphicFrame>
        <p:nvGraphicFramePr>
          <p:cNvPr id="33"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p_authority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Dep_code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Mk_code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 descr="C:/Users/PC-21/AppData/Roaming/PolarisOffice/ETemp/3140_9354416/fImage702774468914.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972820"/>
            <a:ext cx="6038215" cy="466471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프로젝트을 등록하는 상세페이지가 뜨도록 하는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프로젝트명을 누르면 해당 프로젝트의 대시보드를 이동하는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상세 내용을 볼수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리스트 검색어입력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정렬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메뉴를 눌렀을떄 처음 나오는 화면으로 프로젝트 상세버튼을 누르면 상세정보를 확인할수있고 프로젝트를 클릭하면 프로젝트 대쉬보드를 통해 현황을 확인할수있다.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620395" y="201739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1601470" y="1355090"/>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1762125" y="1971040"/>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3599180" y="1508760"/>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graphicFrame>
        <p:nvGraphicFramePr>
          <p:cNvPr id="36" name="Table 3"/>
          <p:cNvGraphicFramePr>
            <a:graphicFrameLocks noGrp="1"/>
          </p:cNvGraphicFramePr>
          <p:nvPr/>
        </p:nvGraphicFramePr>
        <p:xfrm>
          <a:off x="17780" y="5370830"/>
          <a:ext cx="6468110" cy="1539240"/>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p_enabled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pm_authority, keyword, order_type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38" name="Rect 0"/>
          <p:cNvSpPr>
            <a:spLocks/>
          </p:cNvSpPr>
          <p:nvPr/>
        </p:nvSpPr>
        <p:spPr>
          <a:xfrm rot="0">
            <a:off x="4743450" y="1522095"/>
            <a:ext cx="323850" cy="32321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 descr="C:/Users/PC-21/AppData/Roaming/PolarisOffice/ETemp/3140_9354416/fImage10499346095550.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4870"/>
            <a:ext cx="6416675" cy="485584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등록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490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업무 관리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관리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검색 필드</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정렬 셀렉트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322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업무 관리에서는 해당 프로젝트에 관련된 업무를 한눈에 확인할수있고 업무를 등록 조회 할수있다.업무관리는 PL만 할수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5970905" y="1771015"/>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sp>
        <p:nvSpPr>
          <p:cNvPr id="33" name="Rect 0"/>
          <p:cNvSpPr>
            <a:spLocks/>
          </p:cNvSpPr>
          <p:nvPr/>
        </p:nvSpPr>
        <p:spPr>
          <a:xfrm rot="0">
            <a:off x="770890" y="182054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4" name="Rect 0"/>
          <p:cNvSpPr>
            <a:spLocks/>
          </p:cNvSpPr>
          <p:nvPr/>
        </p:nvSpPr>
        <p:spPr>
          <a:xfrm rot="0">
            <a:off x="615315" y="322580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graphicFrame>
        <p:nvGraphicFramePr>
          <p:cNvPr id="35"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37" name="Rect 0"/>
          <p:cNvSpPr>
            <a:spLocks/>
          </p:cNvSpPr>
          <p:nvPr/>
        </p:nvSpPr>
        <p:spPr>
          <a:xfrm rot="0">
            <a:off x="4687570" y="1510030"/>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38" name="Rect 0"/>
          <p:cNvSpPr>
            <a:spLocks/>
          </p:cNvSpPr>
          <p:nvPr/>
        </p:nvSpPr>
        <p:spPr>
          <a:xfrm rot="0">
            <a:off x="3249295" y="1692910"/>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39" name="Rect 0"/>
          <p:cNvSpPr>
            <a:spLocks/>
          </p:cNvSpPr>
          <p:nvPr/>
        </p:nvSpPr>
        <p:spPr>
          <a:xfrm rot="0">
            <a:off x="3249295" y="2283460"/>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 descr="C:/Users/PC-21/AppData/Roaming/PolarisOffice/ETemp/3140_9354416/fImage9246246193639.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4870"/>
            <a:ext cx="6395720" cy="546227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등록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490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이름 클릭</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해당 사원 상세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쪽지 보내기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322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관리에서 이름을 클릭하면 사원의 상세정보가 나오게 되고 해당사원의 정보확인과 쪽지를 보낼수있다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4" name="Rect 0"/>
          <p:cNvSpPr>
            <a:spLocks/>
          </p:cNvSpPr>
          <p:nvPr/>
        </p:nvSpPr>
        <p:spPr>
          <a:xfrm rot="0">
            <a:off x="2701925" y="379920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graphicFrame>
        <p:nvGraphicFramePr>
          <p:cNvPr id="35"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p_authority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Dep_code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Mk_code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38" name="Rect 0"/>
          <p:cNvSpPr>
            <a:spLocks/>
          </p:cNvSpPr>
          <p:nvPr/>
        </p:nvSpPr>
        <p:spPr>
          <a:xfrm rot="0">
            <a:off x="2526030" y="1052830"/>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9" name="Rect 0"/>
          <p:cNvSpPr>
            <a:spLocks/>
          </p:cNvSpPr>
          <p:nvPr/>
        </p:nvSpPr>
        <p:spPr>
          <a:xfrm rot="0">
            <a:off x="3681730" y="2748915"/>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 descr="C:/Users/PC-21/AppData/Roaming/PolarisOffice/ETemp/3140_9354416/fImage785884626258.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864870"/>
            <a:ext cx="6391275" cy="484759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등록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490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업무를 등록하는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이름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내용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수행일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담당 입력 태그(셀렉트로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진척도 입력 태그(셀렉트로 선택)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업무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322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업무를 등록하는 화면으로 업무의 정보를 입력하는데 담당자는 한명 선택할수있으며 진척도는 셀렉트로 선택하여 등록한다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279525" y="2398395"/>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33" name="Rect 0"/>
          <p:cNvSpPr>
            <a:spLocks/>
          </p:cNvSpPr>
          <p:nvPr/>
        </p:nvSpPr>
        <p:spPr>
          <a:xfrm rot="0">
            <a:off x="1279525" y="192405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4" name="Rect 0"/>
          <p:cNvSpPr>
            <a:spLocks/>
          </p:cNvSpPr>
          <p:nvPr/>
        </p:nvSpPr>
        <p:spPr>
          <a:xfrm rot="0">
            <a:off x="1063625" y="132905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6" name="Rect 0"/>
          <p:cNvSpPr>
            <a:spLocks/>
          </p:cNvSpPr>
          <p:nvPr/>
        </p:nvSpPr>
        <p:spPr>
          <a:xfrm rot="0">
            <a:off x="1273175" y="347853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37" name="Rect 0"/>
          <p:cNvSpPr>
            <a:spLocks/>
          </p:cNvSpPr>
          <p:nvPr/>
        </p:nvSpPr>
        <p:spPr>
          <a:xfrm rot="0">
            <a:off x="1273175" y="426339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sp>
        <p:nvSpPr>
          <p:cNvPr id="38" name="Rect 0"/>
          <p:cNvSpPr>
            <a:spLocks/>
          </p:cNvSpPr>
          <p:nvPr/>
        </p:nvSpPr>
        <p:spPr>
          <a:xfrm rot="0">
            <a:off x="1273175" y="480695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p>
        </p:txBody>
      </p:sp>
      <p:sp>
        <p:nvSpPr>
          <p:cNvPr id="39" name="Rect 0"/>
          <p:cNvSpPr>
            <a:spLocks/>
          </p:cNvSpPr>
          <p:nvPr/>
        </p:nvSpPr>
        <p:spPr>
          <a:xfrm rot="0">
            <a:off x="3444240" y="493649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p>
        </p:txBody>
      </p:sp>
      <p:graphicFrame>
        <p:nvGraphicFramePr>
          <p:cNvPr id="41"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 descr="C:/Users/PC-21/AppData/Roaming/PolarisOffice/ETemp/3140_9354416/fImage839354637737.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080" y="864870"/>
            <a:ext cx="6374130" cy="482219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상세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업무 상세화면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수정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중지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화면 닫기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공유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업무의 정보를 확인하는 화면.상세화면에서 PL만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수정,중지가 가능하다.업무 공유는 팀원이라면 누구든지 이용할수 있고 업무 공유는 쪽지를 통해 공유가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3919855" y="446786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33" name="Rect 0"/>
          <p:cNvSpPr>
            <a:spLocks/>
          </p:cNvSpPr>
          <p:nvPr/>
        </p:nvSpPr>
        <p:spPr>
          <a:xfrm rot="0">
            <a:off x="2211070" y="446786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4" name="Rect 0"/>
          <p:cNvSpPr>
            <a:spLocks/>
          </p:cNvSpPr>
          <p:nvPr/>
        </p:nvSpPr>
        <p:spPr>
          <a:xfrm rot="0">
            <a:off x="1572895" y="147574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6" name="Rect 0"/>
          <p:cNvSpPr>
            <a:spLocks/>
          </p:cNvSpPr>
          <p:nvPr/>
        </p:nvSpPr>
        <p:spPr>
          <a:xfrm rot="0">
            <a:off x="3067685" y="447040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38" name="Rect 0"/>
          <p:cNvSpPr>
            <a:spLocks/>
          </p:cNvSpPr>
          <p:nvPr/>
        </p:nvSpPr>
        <p:spPr>
          <a:xfrm rot="0">
            <a:off x="4571365" y="201549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graphicFrame>
        <p:nvGraphicFramePr>
          <p:cNvPr id="39"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 descr="C:/Users/PC-21/AppData/Roaming/PolarisOffice/ETemp/3140_9354416/fImage8301446464000.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864870"/>
            <a:ext cx="6391275" cy="488886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상세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중지 업무를 활성화 하는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업무를 활성화 하는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4" name="Rect 0"/>
          <p:cNvSpPr>
            <a:spLocks/>
          </p:cNvSpPr>
          <p:nvPr/>
        </p:nvSpPr>
        <p:spPr>
          <a:xfrm rot="0">
            <a:off x="3966845" y="453453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graphicFrame>
        <p:nvGraphicFramePr>
          <p:cNvPr id="39"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 descr="C:/Users/PC-21/AppData/Roaming/PolarisOffice/ETemp/3140_9354416/fImage6538546516409.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810" y="864870"/>
            <a:ext cx="6414135" cy="490537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상세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업무 공유 화면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부서 선택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선택한 부서 인원 목록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공유하기 선택된 인원 목록</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공유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공유 화면으로 부서 선택후 인원리스트가 나타나고 인원을 추가하여 다중파라미터를 받아 공유를 함께 하게 된다.공유는 쪽지로 하게되고 공유된 사원은 쪽지를 통</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301875" y="2475230"/>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33" name="Rect 0"/>
          <p:cNvSpPr>
            <a:spLocks/>
          </p:cNvSpPr>
          <p:nvPr/>
        </p:nvSpPr>
        <p:spPr>
          <a:xfrm rot="0">
            <a:off x="2678430" y="20345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4" name="Rect 0"/>
          <p:cNvSpPr>
            <a:spLocks/>
          </p:cNvSpPr>
          <p:nvPr/>
        </p:nvSpPr>
        <p:spPr>
          <a:xfrm rot="0">
            <a:off x="1200785" y="142367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6" name="Rect 0"/>
          <p:cNvSpPr>
            <a:spLocks/>
          </p:cNvSpPr>
          <p:nvPr/>
        </p:nvSpPr>
        <p:spPr>
          <a:xfrm rot="0">
            <a:off x="3077210" y="4262120"/>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38" name="Rect 0"/>
          <p:cNvSpPr>
            <a:spLocks/>
          </p:cNvSpPr>
          <p:nvPr/>
        </p:nvSpPr>
        <p:spPr>
          <a:xfrm rot="0">
            <a:off x="5090160" y="445516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graphicFrame>
        <p:nvGraphicFramePr>
          <p:cNvPr id="40"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,User_name ,Job_name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,Dep_code  ,Mk_code  ,User_name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,User_id  ,Job_code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 descr="C:/Users/PC-21/AppData/Roaming/PolarisOffice/ETemp/3140_9354416/fImage7575646605773.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864870"/>
            <a:ext cx="6409690" cy="495554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상세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업무 수정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정보 수정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업무는 PL만 수정 가능하며 입력받은 정보로 업무를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업데이트한다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3451225" y="503809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33" name="Rect 0"/>
          <p:cNvSpPr>
            <a:spLocks/>
          </p:cNvSpPr>
          <p:nvPr/>
        </p:nvSpPr>
        <p:spPr>
          <a:xfrm rot="0">
            <a:off x="1210945" y="193294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4" name="Rect 0"/>
          <p:cNvSpPr>
            <a:spLocks/>
          </p:cNvSpPr>
          <p:nvPr/>
        </p:nvSpPr>
        <p:spPr>
          <a:xfrm rot="0">
            <a:off x="1080770" y="128587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graphicFrame>
        <p:nvGraphicFramePr>
          <p:cNvPr id="36"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Job_prograss</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 descr="C:/Users/PC-21/AppData/Roaming/PolarisOffice/ETemp/3140_9354416/fImage7138246679384.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864235"/>
            <a:ext cx="6403340" cy="492315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SS-12-01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업무보고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업무보고 게시판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업무보고 제출일 설정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제출일 선택 셀렉트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 보고 메뉴를 사용하기전에 업무보고 제출일을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설정해야 한다.제출일이 설정 완료되면 업무보고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게시판이 활성화된다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4618355" y="382270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33" name="Rect 0"/>
          <p:cNvSpPr>
            <a:spLocks/>
          </p:cNvSpPr>
          <p:nvPr/>
        </p:nvSpPr>
        <p:spPr>
          <a:xfrm rot="0">
            <a:off x="3108960" y="311531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4" name="Rect 0"/>
          <p:cNvSpPr>
            <a:spLocks/>
          </p:cNvSpPr>
          <p:nvPr/>
        </p:nvSpPr>
        <p:spPr>
          <a:xfrm rot="0">
            <a:off x="1408430" y="194945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graphicFrame>
        <p:nvGraphicFramePr>
          <p:cNvPr id="36"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wr_code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wr_code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Wr_expdate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 descr="C:/Users/PC-21/AppData/Roaming/PolarisOffice/ETemp/3140_9354416/fImage9303346742643.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4870"/>
            <a:ext cx="6408420" cy="458152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SS-13-01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업무보고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업무보고 게시판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업무보고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업무보고 종류 선택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 보고 게시판</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 보고 제출일(제출일 일때 빨간색)</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 보고 글 작성</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업무보고 화면으로 주간업무는 일주일에 한번 프로젝트에 대한 보고를 하는 화면이다.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제출일을 PL이 설정하여 제출일에 업무보고 화면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에서는 버튼이 빨간색으로 출력한다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306320" y="1389380"/>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33" name="Rect 0"/>
          <p:cNvSpPr>
            <a:spLocks/>
          </p:cNvSpPr>
          <p:nvPr/>
        </p:nvSpPr>
        <p:spPr>
          <a:xfrm rot="0">
            <a:off x="2159635" y="169989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4" name="Rect 0"/>
          <p:cNvSpPr>
            <a:spLocks/>
          </p:cNvSpPr>
          <p:nvPr/>
        </p:nvSpPr>
        <p:spPr>
          <a:xfrm rot="0">
            <a:off x="606425" y="338963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6" name="Rect 0"/>
          <p:cNvSpPr>
            <a:spLocks/>
          </p:cNvSpPr>
          <p:nvPr/>
        </p:nvSpPr>
        <p:spPr>
          <a:xfrm rot="0">
            <a:off x="679450" y="2022475"/>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38" name="Rect 0"/>
          <p:cNvSpPr>
            <a:spLocks/>
          </p:cNvSpPr>
          <p:nvPr/>
        </p:nvSpPr>
        <p:spPr>
          <a:xfrm rot="0">
            <a:off x="3526155" y="182372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graphicFrame>
        <p:nvGraphicFramePr>
          <p:cNvPr id="39"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wr_code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Wr_expdate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Wr_title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Wr_regdate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wr_code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 descr="C:/Users/PC-21/AppData/Roaming/PolarisOffice/ETemp/3140_9354416/fImage7483646833659.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080" y="864870"/>
            <a:ext cx="6374130" cy="473075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SS-13-01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업무보고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업무보고 등록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 보고 등록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제목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금주 계획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계획 대비 진행 현황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지연 이슈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이슈 대응방안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차주 계획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8</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비고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9</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주간업무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10</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업무를 등록하는 화면으로 각 태그에 정보를 입력후 등록버튼을 누르면 주간업무게시판에 등록이 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426845" y="267462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33" name="Rect 0"/>
          <p:cNvSpPr>
            <a:spLocks/>
          </p:cNvSpPr>
          <p:nvPr/>
        </p:nvSpPr>
        <p:spPr>
          <a:xfrm rot="0">
            <a:off x="1426845" y="174244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4" name="Rect 0"/>
          <p:cNvSpPr>
            <a:spLocks/>
          </p:cNvSpPr>
          <p:nvPr/>
        </p:nvSpPr>
        <p:spPr>
          <a:xfrm rot="0">
            <a:off x="1296670" y="128587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6" name="Rect 0"/>
          <p:cNvSpPr>
            <a:spLocks/>
          </p:cNvSpPr>
          <p:nvPr/>
        </p:nvSpPr>
        <p:spPr>
          <a:xfrm rot="0">
            <a:off x="1430020" y="2168525"/>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38" name="Rect 0"/>
          <p:cNvSpPr>
            <a:spLocks/>
          </p:cNvSpPr>
          <p:nvPr/>
        </p:nvSpPr>
        <p:spPr>
          <a:xfrm rot="0">
            <a:off x="1429385" y="316865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sp>
        <p:nvSpPr>
          <p:cNvPr id="40" name="Rect 0"/>
          <p:cNvSpPr>
            <a:spLocks/>
          </p:cNvSpPr>
          <p:nvPr/>
        </p:nvSpPr>
        <p:spPr>
          <a:xfrm rot="0">
            <a:off x="1429385" y="374650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p>
        </p:txBody>
      </p:sp>
      <p:sp>
        <p:nvSpPr>
          <p:cNvPr id="41" name="Rect 0"/>
          <p:cNvSpPr>
            <a:spLocks/>
          </p:cNvSpPr>
          <p:nvPr/>
        </p:nvSpPr>
        <p:spPr>
          <a:xfrm rot="0">
            <a:off x="1420495" y="4316095"/>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p>
        </p:txBody>
      </p:sp>
      <p:sp>
        <p:nvSpPr>
          <p:cNvPr id="42" name="Rect 0"/>
          <p:cNvSpPr>
            <a:spLocks/>
          </p:cNvSpPr>
          <p:nvPr/>
        </p:nvSpPr>
        <p:spPr>
          <a:xfrm rot="0">
            <a:off x="1421130" y="487680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8</a:t>
            </a:r>
          </a:p>
        </p:txBody>
      </p:sp>
      <p:sp>
        <p:nvSpPr>
          <p:cNvPr id="45" name="Rect 0"/>
          <p:cNvSpPr>
            <a:spLocks/>
          </p:cNvSpPr>
          <p:nvPr/>
        </p:nvSpPr>
        <p:spPr>
          <a:xfrm rot="0">
            <a:off x="4105910" y="5016500"/>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9</a:t>
            </a:r>
          </a:p>
        </p:txBody>
      </p:sp>
      <p:graphicFrame>
        <p:nvGraphicFramePr>
          <p:cNvPr id="47"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,User_id  </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48" name="Rect 0"/>
          <p:cNvSpPr>
            <a:spLocks/>
          </p:cNvSpPr>
          <p:nvPr/>
        </p:nvSpPr>
        <p:spPr>
          <a:xfrm rot="0">
            <a:off x="4713605" y="5010150"/>
            <a:ext cx="24193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p>
        </p:txBody>
      </p:sp>
      <p:sp>
        <p:nvSpPr>
          <p:cNvPr id="49" name="Rect 0"/>
          <p:cNvSpPr txBox="1">
            <a:spLocks/>
          </p:cNvSpPr>
          <p:nvPr/>
        </p:nvSpPr>
        <p:spPr>
          <a:xfrm rot="0">
            <a:off x="4652645" y="5007610"/>
            <a:ext cx="356235" cy="278765"/>
          </a:xfrm>
          <a:prstGeom prst="rect"/>
          <a:noFill/>
          <a:ln w="0">
            <a:noFill/>
            <a:prstDash/>
          </a:ln>
        </p:spPr>
        <p:txBody>
          <a:bodyPr wrap="square" lIns="89535" tIns="46355" rIns="89535" bIns="46355" vert="horz" anchor="t">
            <a:spAutoFit/>
          </a:bodyPr>
          <a:lstStyle/>
          <a:p>
            <a:pPr marL="0" indent="0" algn="l" latinLnBrk="0" hangingPunct="1">
              <a:buFontTx/>
              <a:buNone/>
            </a:pPr>
            <a:r>
              <a:rPr sz="1200">
                <a:latin typeface="맑은 고딕" charset="0"/>
                <a:ea typeface="맑은 고딕" charset="0"/>
              </a:rPr>
              <a:t>10</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 descr="C:/Users/PC-21/AppData/Roaming/PolarisOffice/ETemp/3140_9354416/fImage699034477911.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864870"/>
            <a:ext cx="6392545" cy="497205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등록</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등록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등록 화면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이름 입력 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정보 입력 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기간을 입력하는 화면으로 이동</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등록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프로젝트 등록 step화면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등록을 누르면 window창이 나오고 정보를 입력하는 화면이 나온다.정보를 빈칸이 없이 전부 입력해야 기간을 입력하는 화면으로 넘어 갈수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308735" y="238887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endParaRPr lang="ko-KR" altLang="en-US" sz="1500">
              <a:solidFill>
                <a:schemeClr val="tx1"/>
              </a:solidFill>
              <a:latin typeface="맑은 고딕" charset="0"/>
              <a:ea typeface="맑은 고딕" charset="0"/>
            </a:endParaRPr>
          </a:p>
        </p:txBody>
      </p:sp>
      <p:sp>
        <p:nvSpPr>
          <p:cNvPr id="34" name="Rect 0"/>
          <p:cNvSpPr>
            <a:spLocks/>
          </p:cNvSpPr>
          <p:nvPr/>
        </p:nvSpPr>
        <p:spPr>
          <a:xfrm rot="0">
            <a:off x="4757420" y="459232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endParaRPr lang="ko-KR" altLang="en-US" sz="1500">
              <a:solidFill>
                <a:schemeClr val="tx1"/>
              </a:solidFill>
              <a:latin typeface="맑은 고딕" charset="0"/>
              <a:ea typeface="맑은 고딕" charset="0"/>
            </a:endParaRPr>
          </a:p>
        </p:txBody>
      </p:sp>
      <p:sp>
        <p:nvSpPr>
          <p:cNvPr id="36" name="Rect 0"/>
          <p:cNvSpPr>
            <a:spLocks/>
          </p:cNvSpPr>
          <p:nvPr/>
        </p:nvSpPr>
        <p:spPr>
          <a:xfrm rot="0">
            <a:off x="1305560" y="280352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endParaRPr lang="ko-KR" altLang="en-US" sz="1500">
              <a:solidFill>
                <a:schemeClr val="tx1"/>
              </a:solidFill>
              <a:latin typeface="맑은 고딕" charset="0"/>
              <a:ea typeface="맑은 고딕" charset="0"/>
            </a:endParaRPr>
          </a:p>
        </p:txBody>
      </p:sp>
      <p:sp>
        <p:nvSpPr>
          <p:cNvPr id="41" name="Rect 0"/>
          <p:cNvSpPr>
            <a:spLocks/>
          </p:cNvSpPr>
          <p:nvPr/>
        </p:nvSpPr>
        <p:spPr>
          <a:xfrm rot="0">
            <a:off x="791210" y="141541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endParaRPr lang="ko-KR" altLang="en-US" sz="1500">
              <a:solidFill>
                <a:schemeClr val="tx1"/>
              </a:solidFill>
              <a:latin typeface="맑은 고딕" charset="0"/>
              <a:ea typeface="맑은 고딕" charset="0"/>
            </a:endParaRPr>
          </a:p>
        </p:txBody>
      </p:sp>
      <p:sp>
        <p:nvSpPr>
          <p:cNvPr id="43" name="Rect 0"/>
          <p:cNvSpPr>
            <a:spLocks/>
          </p:cNvSpPr>
          <p:nvPr/>
        </p:nvSpPr>
        <p:spPr>
          <a:xfrm rot="0">
            <a:off x="1854835" y="491871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endParaRPr lang="ko-KR" altLang="en-US" sz="1500">
              <a:solidFill>
                <a:schemeClr val="tx1"/>
              </a:solidFill>
              <a:latin typeface="맑은 고딕" charset="0"/>
              <a:ea typeface="맑은 고딕" charset="0"/>
            </a:endParaRPr>
          </a:p>
        </p:txBody>
      </p:sp>
      <p:graphicFrame>
        <p:nvGraphicFramePr>
          <p:cNvPr id="45" name="Table 3"/>
          <p:cNvGraphicFramePr>
            <a:graphicFrameLocks noGrp="1"/>
          </p:cNvGraphicFramePr>
          <p:nvPr/>
        </p:nvGraphicFramePr>
        <p:xfrm>
          <a:off x="17780" y="5370830"/>
          <a:ext cx="6402070" cy="1470025"/>
        </p:xfrm>
        <a:graphic>
          <a:graphicData uri="http://schemas.openxmlformats.org/drawingml/2006/table">
            <a:tbl>
              <a:tblPr firstRow="1" bandRow="1">
                <a:tableStyleId>{D7AC3CCA-C797-4891-BE02-D94E43425B78}</a:tableStyleId>
              </a:tblPr>
              <a:tblGrid>
                <a:gridCol w="3201035"/>
                <a:gridCol w="320103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47" name="Rect 0"/>
          <p:cNvSpPr>
            <a:spLocks/>
          </p:cNvSpPr>
          <p:nvPr/>
        </p:nvSpPr>
        <p:spPr>
          <a:xfrm rot="0">
            <a:off x="3946525" y="188976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endParaRPr lang="ko-KR" altLang="en-US" sz="15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 descr="C:/Users/PC-21/AppData/Roaming/PolarisOffice/ETemp/3140_9354416/fImage821324698311.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864870"/>
            <a:ext cx="6396990" cy="471424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SS-13-01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업무보고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업무보고 상세페이지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 보고 상세 페이지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금주 계획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업무보고를 확인하는 화면으로 수정은 작성자만 이용할수있다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4" name="Rect 0"/>
          <p:cNvSpPr>
            <a:spLocks/>
          </p:cNvSpPr>
          <p:nvPr/>
        </p:nvSpPr>
        <p:spPr>
          <a:xfrm rot="0">
            <a:off x="1305560" y="128587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43" name="Rect 0"/>
          <p:cNvSpPr>
            <a:spLocks/>
          </p:cNvSpPr>
          <p:nvPr/>
        </p:nvSpPr>
        <p:spPr>
          <a:xfrm rot="0">
            <a:off x="2999740" y="5282565"/>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45" name="Rect 0"/>
          <p:cNvSpPr>
            <a:spLocks/>
          </p:cNvSpPr>
          <p:nvPr/>
        </p:nvSpPr>
        <p:spPr>
          <a:xfrm rot="0">
            <a:off x="4512310" y="5285105"/>
            <a:ext cx="24130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graphicFrame>
        <p:nvGraphicFramePr>
          <p:cNvPr id="47" name="Table 3"/>
          <p:cNvGraphicFramePr>
            <a:graphicFrameLocks noGrp="1"/>
          </p:cNvGraphicFramePr>
          <p:nvPr/>
        </p:nvGraphicFramePr>
        <p:xfrm>
          <a:off x="-1270" y="5554980"/>
          <a:ext cx="6468111" cy="13411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085850">
                <a:tc>
                  <a:txBody>
                    <a:bodyPr/>
                    <a:lstStyle/>
                    <a:p>
                      <a:pPr marL="0" indent="0" latinLnBrk="0" hangingPunct="1">
                        <a:buFontTx/>
                        <a:buNone/>
                      </a:pPr>
                      <a:r>
                        <a:rPr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,wr_code </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 descr="C:/Users/PC-21/AppData/Roaming/PolarisOffice/ETemp/3140_9354416/fImage7123047059882.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080" y="864235"/>
            <a:ext cx="6374130" cy="473138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SS-13-01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업무보고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업무보고 수정 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236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업무보고 수정 권한 확인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146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업무보고 수정은 작성자만 이용할수있다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4" name="Rect 0"/>
          <p:cNvSpPr>
            <a:spLocks/>
          </p:cNvSpPr>
          <p:nvPr/>
        </p:nvSpPr>
        <p:spPr>
          <a:xfrm rot="0">
            <a:off x="4359910" y="145923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graphicFrame>
        <p:nvGraphicFramePr>
          <p:cNvPr id="47" name="Table 3"/>
          <p:cNvGraphicFramePr>
            <a:graphicFrameLocks noGrp="1"/>
          </p:cNvGraphicFramePr>
          <p:nvPr/>
        </p:nvGraphicFramePr>
        <p:xfrm>
          <a:off x="-1270" y="5572125"/>
          <a:ext cx="6468111" cy="1336675"/>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081405">
                <a:tc>
                  <a:txBody>
                    <a:bodyPr/>
                    <a:lstStyle/>
                    <a:p>
                      <a:pPr marL="0" indent="0" latinLnBrk="0" hangingPunct="1">
                        <a:buFontTx/>
                        <a:buNone/>
                      </a:pPr>
                      <a:r>
                        <a:rPr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,wr_code </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 descr="C:/Users/PC-21/AppData/Roaming/PolarisOffice/ETemp/3140_9354416/fImage8251447103096.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864870"/>
            <a:ext cx="6393815" cy="461454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SS-13-01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업무보고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업무보고 수정 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236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주간 업무 보고 수정 페이지</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146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 보고 수정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주간 업무 보고 수정은 작성자만 이용가능하며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정보를 입력후 완료 버튼을 누르면 수정을 진행한다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4" name="Rect 0"/>
          <p:cNvSpPr>
            <a:spLocks/>
          </p:cNvSpPr>
          <p:nvPr/>
        </p:nvSpPr>
        <p:spPr>
          <a:xfrm rot="0">
            <a:off x="1287145" y="125095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6" name="Rect 0"/>
          <p:cNvSpPr>
            <a:spLocks/>
          </p:cNvSpPr>
          <p:nvPr/>
        </p:nvSpPr>
        <p:spPr>
          <a:xfrm rot="0">
            <a:off x="2990850" y="501332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7" name="Rect 0"/>
          <p:cNvSpPr>
            <a:spLocks/>
          </p:cNvSpPr>
          <p:nvPr/>
        </p:nvSpPr>
        <p:spPr>
          <a:xfrm rot="0">
            <a:off x="4439920" y="50158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graphicFrame>
        <p:nvGraphicFramePr>
          <p:cNvPr id="39"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,wr_code  ,Wr_title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,Wr_regdate  ,wr_prog  ,wr_issue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,wr_issuemeasures  ,wr_remark</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,wr_plan</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 descr="C:/Users/PC-21/AppData/Roaming/PolarisOffice/ETemp/3140_9354416/fImage906714717825.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175" y="864870"/>
            <a:ext cx="6382385" cy="460629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SS-13-01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업무보고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업무보고 게시판 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일일 업무 보고 선택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일일 업무 보고 작성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일일 업무 보고 리스트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일일 업무보고 게시판 화면으로 각자의 업무 진척도 보고를 위해 업무보고 게시판을 이용한다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2239645" y="182372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7" name="Rect 0"/>
          <p:cNvSpPr>
            <a:spLocks/>
          </p:cNvSpPr>
          <p:nvPr/>
        </p:nvSpPr>
        <p:spPr>
          <a:xfrm rot="0">
            <a:off x="3697605" y="169227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43" name="Rect 0"/>
          <p:cNvSpPr>
            <a:spLocks/>
          </p:cNvSpPr>
          <p:nvPr/>
        </p:nvSpPr>
        <p:spPr>
          <a:xfrm rot="0">
            <a:off x="692150" y="213931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graphicFrame>
        <p:nvGraphicFramePr>
          <p:cNvPr id="44"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dr_code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dr_title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dr_regdate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dr_code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 descr="C:/Users/PC-21/AppData/Roaming/PolarisOffice/ETemp/3140_9354416/fImage7446347244330.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35" y="864870"/>
            <a:ext cx="6409690" cy="473075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SS-13-01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업무보고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업무보고 게시판 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5436870"/>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일일 업무 보고 등록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일일 업무 보고 제목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나의 업무 선택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일일 업무 내용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신청 수정도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등록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72009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일일 업무 보고 등록 화면이다.각각 업무 보고 내용을 작성후 등록 버튼을 누르면 PL에게 업무 보고 알림쪽지가 가게 되고 PL이 확인후 업무 진척도를 수정해준다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1117600" y="128841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7" name="Rect 0"/>
          <p:cNvSpPr>
            <a:spLocks/>
          </p:cNvSpPr>
          <p:nvPr/>
        </p:nvSpPr>
        <p:spPr>
          <a:xfrm rot="0">
            <a:off x="1247775" y="26333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43" name="Rect 0"/>
          <p:cNvSpPr>
            <a:spLocks/>
          </p:cNvSpPr>
          <p:nvPr/>
        </p:nvSpPr>
        <p:spPr>
          <a:xfrm rot="0">
            <a:off x="1243330" y="174244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45" name="Rect 0"/>
          <p:cNvSpPr>
            <a:spLocks/>
          </p:cNvSpPr>
          <p:nvPr/>
        </p:nvSpPr>
        <p:spPr>
          <a:xfrm rot="0">
            <a:off x="1245870" y="221107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46" name="Rect 0"/>
          <p:cNvSpPr>
            <a:spLocks/>
          </p:cNvSpPr>
          <p:nvPr/>
        </p:nvSpPr>
        <p:spPr>
          <a:xfrm rot="0">
            <a:off x="1246505" y="383159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sp>
        <p:nvSpPr>
          <p:cNvPr id="47" name="Rect 0"/>
          <p:cNvSpPr>
            <a:spLocks/>
          </p:cNvSpPr>
          <p:nvPr/>
        </p:nvSpPr>
        <p:spPr>
          <a:xfrm rot="0">
            <a:off x="4120515" y="41497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p>
        </p:txBody>
      </p:sp>
      <p:graphicFrame>
        <p:nvGraphicFramePr>
          <p:cNvPr id="49"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dr_code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dr_title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dr_regdate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Dr_content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Job_code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 descr="C:/Users/PC-21/AppData/Roaming/PolarisOffice/ETemp/3140_9354416/fImage880374734956.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0955" y="864870"/>
            <a:ext cx="6390005" cy="459803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SS-14-01</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이슈&amp;리스크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이슈&amp;리스크 게시판 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23633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이슈&amp;리스크 메뉴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 게시판</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이슈&amp;리스크를 관리하는 화면이다.게시판형식으로되어있으며 내용을 확인하고 코멘트로 이슈를 해결할수있도록 도와줄수있다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593725" y="361950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7" name="Rect 0"/>
          <p:cNvSpPr>
            <a:spLocks/>
          </p:cNvSpPr>
          <p:nvPr/>
        </p:nvSpPr>
        <p:spPr>
          <a:xfrm rot="0">
            <a:off x="855980" y="16579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43" name="Rect 0"/>
          <p:cNvSpPr>
            <a:spLocks/>
          </p:cNvSpPr>
          <p:nvPr/>
        </p:nvSpPr>
        <p:spPr>
          <a:xfrm rot="0">
            <a:off x="3828415" y="136398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graphicFrame>
        <p:nvGraphicFramePr>
          <p:cNvPr id="49"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pi_regdate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Ms_code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 descr="C:/Users/PC-21/AppData/Roaming/PolarisOffice/ETemp/3140_9354416/fImage7459647418230.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6140"/>
            <a:ext cx="6377940" cy="458343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SS-14-02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이슈&amp;리스크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이슈&amp;리스크  게시판 등록 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33980" cy="6236335"/>
        </p:xfrm>
        <a:graphic>
          <a:graphicData uri="http://schemas.openxmlformats.org/drawingml/2006/table">
            <a:tbl>
              <a:tblPr firstRow="1" bandRow="1">
                <a:tableStyleId>{5C22544A-7EE6-4342-B048-85BDC9FD1C3A}</a:tableStyleId>
              </a:tblPr>
              <a:tblGrid>
                <a:gridCol w="431800"/>
                <a:gridCol w="2202180"/>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이슈&amp;리스크 등록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 제목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 마일스톤 등록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오류 내용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이슈&amp;리스크와 관련된 파일 첨부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이슈&amp;리스크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이슈&amp;리스크를 등록하는 화면이다. 이슈에 대한 제목을 입력하고 내용을 입력한후 이슈에 관련된 첨부파일첨부한다.작성하는 이슈와 관련있는 이슈는 마일스톤으로 묶어서 관리한다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1309370" y="129984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7" name="Rect 0"/>
          <p:cNvSpPr>
            <a:spLocks/>
          </p:cNvSpPr>
          <p:nvPr/>
        </p:nvSpPr>
        <p:spPr>
          <a:xfrm rot="0">
            <a:off x="1304925" y="165417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43" name="Rect 0"/>
          <p:cNvSpPr>
            <a:spLocks/>
          </p:cNvSpPr>
          <p:nvPr/>
        </p:nvSpPr>
        <p:spPr>
          <a:xfrm rot="0">
            <a:off x="5010150" y="16579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45" name="Rect 0"/>
          <p:cNvSpPr>
            <a:spLocks/>
          </p:cNvSpPr>
          <p:nvPr/>
        </p:nvSpPr>
        <p:spPr>
          <a:xfrm rot="0">
            <a:off x="1306830" y="228536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46" name="Rect 0"/>
          <p:cNvSpPr>
            <a:spLocks/>
          </p:cNvSpPr>
          <p:nvPr/>
        </p:nvSpPr>
        <p:spPr>
          <a:xfrm rot="0">
            <a:off x="1367790" y="421195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sp>
        <p:nvSpPr>
          <p:cNvPr id="47" name="Rect 0"/>
          <p:cNvSpPr>
            <a:spLocks/>
          </p:cNvSpPr>
          <p:nvPr/>
        </p:nvSpPr>
        <p:spPr>
          <a:xfrm rot="0">
            <a:off x="5015230" y="46653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p>
        </p:txBody>
      </p:sp>
      <p:sp>
        <p:nvSpPr>
          <p:cNvPr id="48" name="Rect 0"/>
          <p:cNvSpPr>
            <a:spLocks/>
          </p:cNvSpPr>
          <p:nvPr/>
        </p:nvSpPr>
        <p:spPr>
          <a:xfrm rot="0">
            <a:off x="2378075" y="458914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p>
        </p:txBody>
      </p:sp>
      <p:graphicFrame>
        <p:nvGraphicFramePr>
          <p:cNvPr id="50"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Ms_code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 descr="C:/Users/PC-21/AppData/Roaming/PolarisOffice/ETemp/3140_9354416/fImage7630347524989.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866140"/>
            <a:ext cx="6410325" cy="461200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SS-14-02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이슈&amp;리스크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이슈&amp;리스크  게시판 상세 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33980" cy="6236335"/>
        </p:xfrm>
        <a:graphic>
          <a:graphicData uri="http://schemas.openxmlformats.org/drawingml/2006/table">
            <a:tbl>
              <a:tblPr firstRow="1" bandRow="1">
                <a:tableStyleId>{5C22544A-7EE6-4342-B048-85BDC9FD1C3A}</a:tableStyleId>
              </a:tblPr>
              <a:tblGrid>
                <a:gridCol w="431800"/>
                <a:gridCol w="2202180"/>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이슈&amp;리스크 상세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 제목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 마일스톤 잔척도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 관련 코멘트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이슈&amp;리스크 수정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이슈 해결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51955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 상세 화면이다.이슈에 대한 정보가 나오고 마일스톤을 통해 관련된 이슈를 한꺼번에 관리할수있다.이슈에 대한 코멘트를 통해 이슈해결을 도울수 있다.이슈 해결은 작성자만 가능하며 해결을 누르면 게시글은 확인할수있지만 마일스톤에서는 완료된다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1266190" y="1360805"/>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7" name="Rect 0"/>
          <p:cNvSpPr>
            <a:spLocks/>
          </p:cNvSpPr>
          <p:nvPr/>
        </p:nvSpPr>
        <p:spPr>
          <a:xfrm rot="0">
            <a:off x="1391285" y="176657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43" name="Rect 0"/>
          <p:cNvSpPr>
            <a:spLocks/>
          </p:cNvSpPr>
          <p:nvPr/>
        </p:nvSpPr>
        <p:spPr>
          <a:xfrm rot="0">
            <a:off x="5036820" y="181419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46" name="Rect 0"/>
          <p:cNvSpPr>
            <a:spLocks/>
          </p:cNvSpPr>
          <p:nvPr/>
        </p:nvSpPr>
        <p:spPr>
          <a:xfrm rot="0">
            <a:off x="2454910" y="482536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sp>
        <p:nvSpPr>
          <p:cNvPr id="47" name="Rect 0"/>
          <p:cNvSpPr>
            <a:spLocks/>
          </p:cNvSpPr>
          <p:nvPr/>
        </p:nvSpPr>
        <p:spPr>
          <a:xfrm rot="0">
            <a:off x="5038725" y="484822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p>
        </p:txBody>
      </p:sp>
      <p:sp>
        <p:nvSpPr>
          <p:cNvPr id="50" name="Rect 0"/>
          <p:cNvSpPr>
            <a:spLocks/>
          </p:cNvSpPr>
          <p:nvPr/>
        </p:nvSpPr>
        <p:spPr>
          <a:xfrm rot="0">
            <a:off x="1402715" y="360235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52" name="Rect 0"/>
          <p:cNvSpPr>
            <a:spLocks/>
          </p:cNvSpPr>
          <p:nvPr/>
        </p:nvSpPr>
        <p:spPr>
          <a:xfrm rot="0">
            <a:off x="3791585" y="4832985"/>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p>
        </p:txBody>
      </p:sp>
      <p:graphicFrame>
        <p:nvGraphicFramePr>
          <p:cNvPr id="53"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Pi_code  ,pi_title  ,Pi_content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,User_name  ,Ms_code  ,Pi_at_path</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,Pi_re_code  ,Pi_re_content  ,user_id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,pi_re_regdate  ,Ms_code  ,Ms_name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 descr="C:/Users/PC-21/AppData/Roaming/PolarisOffice/ETemp/3140_9354416/fImage6272547632936.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6140"/>
            <a:ext cx="6403975" cy="457390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SS-14-02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이슈&amp;리스크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이슈&amp;리스크  게시판 수정 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33980" cy="5067300"/>
        </p:xfrm>
        <a:graphic>
          <a:graphicData uri="http://schemas.openxmlformats.org/drawingml/2006/table">
            <a:tbl>
              <a:tblPr firstRow="1" bandRow="1">
                <a:tableStyleId>{5C22544A-7EE6-4342-B048-85BDC9FD1C3A}</a:tableStyleId>
              </a:tblPr>
              <a:tblGrid>
                <a:gridCol w="431800"/>
                <a:gridCol w="2202180"/>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이슈&amp;리스크 수정 권한 확인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5052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 수정은 작성자만 수정이 가능하다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2114550" y="143002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graphicFrame>
        <p:nvGraphicFramePr>
          <p:cNvPr id="52"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Pi_code  ,pi_title  ,Pi_content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,User_name  ,Ms_code  ,Pi_at_path</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,Pi_re_code  ,Pi_re_content  ,user_id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  ,pi_re_regdate  ,Ms_code  ,Ms_name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 descr="C:/Users/PC-21/AppData/Roaming/PolarisOffice/ETemp/3140_9354416/fImage7504947682294.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6775"/>
            <a:ext cx="6400165" cy="452564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SS-14-02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이슈&amp;리스크 관리</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이슈&amp;리스크  게시판 수정 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33980" cy="5300980"/>
        </p:xfrm>
        <a:graphic>
          <a:graphicData uri="http://schemas.openxmlformats.org/drawingml/2006/table">
            <a:tbl>
              <a:tblPr firstRow="1" bandRow="1">
                <a:tableStyleId>{5C22544A-7EE6-4342-B048-85BDC9FD1C3A}</a:tableStyleId>
              </a:tblPr>
              <a:tblGrid>
                <a:gridCol w="431800"/>
                <a:gridCol w="2202180"/>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이슈&amp;리스크 수정 권한 확인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이슈&amp;리스크 제목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마일스톤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이슈&amp;리스크 내용입력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이슈&amp;리스크 관련 첨부 파일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프로젝트 이슈&amp;리스크 수정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584200">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이슈&amp;리스크 수정화면이며 이슈&amp;리스크의 등록했던 정보를 수정하여 입력하고 수정 버튼을 통해 완료를 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36" name="Rect 0"/>
          <p:cNvSpPr>
            <a:spLocks/>
          </p:cNvSpPr>
          <p:nvPr/>
        </p:nvSpPr>
        <p:spPr>
          <a:xfrm rot="0">
            <a:off x="1274445" y="137795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sp>
        <p:nvSpPr>
          <p:cNvPr id="38" name="Rect 0"/>
          <p:cNvSpPr>
            <a:spLocks/>
          </p:cNvSpPr>
          <p:nvPr/>
        </p:nvSpPr>
        <p:spPr>
          <a:xfrm rot="0">
            <a:off x="1276985" y="176149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39" name="Rect 0"/>
          <p:cNvSpPr>
            <a:spLocks/>
          </p:cNvSpPr>
          <p:nvPr/>
        </p:nvSpPr>
        <p:spPr>
          <a:xfrm rot="0">
            <a:off x="3710305" y="176149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40" name="Rect 0"/>
          <p:cNvSpPr>
            <a:spLocks/>
          </p:cNvSpPr>
          <p:nvPr/>
        </p:nvSpPr>
        <p:spPr>
          <a:xfrm rot="0">
            <a:off x="1276985" y="2480310"/>
            <a:ext cx="264160" cy="26416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41" name="Rect 0"/>
          <p:cNvSpPr>
            <a:spLocks/>
          </p:cNvSpPr>
          <p:nvPr/>
        </p:nvSpPr>
        <p:spPr>
          <a:xfrm rot="0">
            <a:off x="1415415" y="446278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sp>
        <p:nvSpPr>
          <p:cNvPr id="42" name="Rect 0"/>
          <p:cNvSpPr>
            <a:spLocks/>
          </p:cNvSpPr>
          <p:nvPr/>
        </p:nvSpPr>
        <p:spPr>
          <a:xfrm rot="0">
            <a:off x="4047490" y="49568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p>
        </p:txBody>
      </p:sp>
      <p:sp>
        <p:nvSpPr>
          <p:cNvPr id="43" name="Rect 0"/>
          <p:cNvSpPr>
            <a:spLocks/>
          </p:cNvSpPr>
          <p:nvPr/>
        </p:nvSpPr>
        <p:spPr>
          <a:xfrm rot="0">
            <a:off x="2489200" y="49568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p>
        </p:txBody>
      </p:sp>
      <p:graphicFrame>
        <p:nvGraphicFramePr>
          <p:cNvPr id="44" name="Table 3"/>
          <p:cNvGraphicFramePr>
            <a:graphicFrameLocks noGrp="1"/>
          </p:cNvGraphicFramePr>
          <p:nvPr/>
        </p:nvGraphicFramePr>
        <p:xfrm>
          <a:off x="-1270" y="5408930"/>
          <a:ext cx="6468111" cy="170053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44526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Ms_code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Ms_code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Pi_at_path </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 descr="C:/Users/PC-21/AppData/Roaming/PolarisOffice/ETemp/3140_9354416/fImage5833144876943.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864870"/>
            <a:ext cx="6403975" cy="4922520"/>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등록</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등록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132195"/>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캘린더 전월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캘린더 다음월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캘린더 오늘 날짜로 이동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캘린더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시작일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프로젝트 완료예상일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434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7</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프로젝트 등록 완료</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41541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정보를 입력후 프로젝트 기간을 설정하는 화면으로 넘어오는데 프로젝트 기간등록을 풀캘린더를 통해 시작일과 완료일을 등록할수있다.등록 완료후 완료 버튼을 누르면 프로젝트 등록이 완료되고 해당 사원은 새로 생성한 프로젝트의 PL권한이 부여 된다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1400" kern="1200">
                          <a:solidFill>
                            <a:schemeClr val="tx1">
                              <a:lumMod val="95000"/>
                              <a:lumOff val="5000"/>
                            </a:schemeClr>
                          </a:solidFill>
                          <a:latin typeface="맑은 고딕" charset="0"/>
                          <a:ea typeface="맑은 고딕" charset="0"/>
                        </a:rPr>
                        <a:t>사용 API : Full Calender API</a:t>
                      </a:r>
                      <a:endParaRPr lang="ko-KR" altLang="en-US" sz="14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51" name="Rect 0"/>
          <p:cNvSpPr>
            <a:spLocks/>
          </p:cNvSpPr>
          <p:nvPr/>
        </p:nvSpPr>
        <p:spPr>
          <a:xfrm rot="0">
            <a:off x="1741805" y="203200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52" name="Rect 0"/>
          <p:cNvSpPr>
            <a:spLocks/>
          </p:cNvSpPr>
          <p:nvPr/>
        </p:nvSpPr>
        <p:spPr>
          <a:xfrm rot="0">
            <a:off x="2129155" y="2183130"/>
            <a:ext cx="26797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53" name="Rect 0"/>
          <p:cNvSpPr>
            <a:spLocks/>
          </p:cNvSpPr>
          <p:nvPr/>
        </p:nvSpPr>
        <p:spPr>
          <a:xfrm rot="0">
            <a:off x="1295400" y="244665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54" name="Rect 0"/>
          <p:cNvSpPr>
            <a:spLocks/>
          </p:cNvSpPr>
          <p:nvPr/>
        </p:nvSpPr>
        <p:spPr>
          <a:xfrm rot="0">
            <a:off x="2232025" y="29324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5</a:t>
            </a:r>
          </a:p>
        </p:txBody>
      </p:sp>
      <p:sp>
        <p:nvSpPr>
          <p:cNvPr id="55" name="Rect 0"/>
          <p:cNvSpPr>
            <a:spLocks/>
          </p:cNvSpPr>
          <p:nvPr/>
        </p:nvSpPr>
        <p:spPr>
          <a:xfrm rot="0">
            <a:off x="4011930" y="293624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6</a:t>
            </a:r>
          </a:p>
        </p:txBody>
      </p:sp>
      <p:sp>
        <p:nvSpPr>
          <p:cNvPr id="56" name="Rect 0"/>
          <p:cNvSpPr>
            <a:spLocks/>
          </p:cNvSpPr>
          <p:nvPr/>
        </p:nvSpPr>
        <p:spPr>
          <a:xfrm rot="0">
            <a:off x="4305935" y="4837430"/>
            <a:ext cx="26543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7</a:t>
            </a:r>
          </a:p>
        </p:txBody>
      </p:sp>
      <p:sp>
        <p:nvSpPr>
          <p:cNvPr id="57" name="Rect 0"/>
          <p:cNvSpPr>
            <a:spLocks/>
          </p:cNvSpPr>
          <p:nvPr/>
        </p:nvSpPr>
        <p:spPr>
          <a:xfrm rot="0">
            <a:off x="1353185" y="211518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graphicFrame>
        <p:nvGraphicFramePr>
          <p:cNvPr id="59" name="Table 3"/>
          <p:cNvGraphicFramePr>
            <a:graphicFrameLocks noGrp="1"/>
          </p:cNvGraphicFramePr>
          <p:nvPr/>
        </p:nvGraphicFramePr>
        <p:xfrm>
          <a:off x="17780" y="5370830"/>
          <a:ext cx="6372860" cy="1470025"/>
        </p:xfrm>
        <a:graphic>
          <a:graphicData uri="http://schemas.openxmlformats.org/drawingml/2006/table">
            <a:tbl>
              <a:tblPr firstRow="1" bandRow="1">
                <a:tableStyleId>{D7AC3CCA-C797-4891-BE02-D94E43425B78}</a:tableStyleId>
              </a:tblPr>
              <a:tblGrid>
                <a:gridCol w="3186430"/>
                <a:gridCol w="3186430"/>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p_authority</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 descr="C:/Users/PC-21/AppData/Roaming/PolarisOffice/ETemp/3140_9354416/fImage9031247793550.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972820"/>
            <a:ext cx="6510020" cy="449834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80656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 버튼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 상세보기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 등록 버튼(토론방)</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 리스트 조회 및 등록 페이지이다.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007870" y="241935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4329430" y="133604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612140" y="368935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graphicFrame>
        <p:nvGraphicFramePr>
          <p:cNvPr id="35"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mt_regdate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80656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뒤로가기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토론방 메시지 작성</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토론방 회의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일지를 등록하게 되면 회의방이 열리게 되고 실시간 대화를 통해 회의를 진행할수있따.회의가 끝나면 회의 완료버튼을 누르고 회의 내용을 회의일지 게시판에 등록할수있다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pic>
        <p:nvPicPr>
          <p:cNvPr id="31" name="Picture " descr="C:/Users/PC-21/AppData/Roaming/PolarisOffice/ETemp/3140_9354416/fImage9861847885858.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965835"/>
            <a:ext cx="6496685" cy="4645660"/>
          </a:xfrm>
          <a:prstGeom prst="rect"/>
          <a:noFill/>
        </p:spPr>
      </p:pic>
      <p:sp>
        <p:nvSpPr>
          <p:cNvPr id="32" name="Rect 0"/>
          <p:cNvSpPr>
            <a:spLocks/>
          </p:cNvSpPr>
          <p:nvPr/>
        </p:nvSpPr>
        <p:spPr>
          <a:xfrm rot="0">
            <a:off x="892175" y="180213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2694305" y="468376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5276215" y="468122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graphicFrame>
        <p:nvGraphicFramePr>
          <p:cNvPr id="35" name="Table 3"/>
          <p:cNvGraphicFramePr>
            <a:graphicFrameLocks noGrp="1"/>
          </p:cNvGraphicFramePr>
          <p:nvPr/>
        </p:nvGraphicFramePr>
        <p:xfrm>
          <a:off x="-1270" y="5408930"/>
          <a:ext cx="6468111" cy="153162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7635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Pdis_code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Pdis_ct_code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,Mt_code  ,User_id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User_name  ,Pdis_code  ,Pdis_ct_code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Pdis_ct_content  ,pdis_ct_regdate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 descr="C:/Users/PC-21/AppData/Roaming/PolarisOffice/ETemp/3140_9354416/fImage5010047933199.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972185"/>
            <a:ext cx="6529705" cy="470598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64019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 제목 입력 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 프로젝트 이름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 메시지 모음 PDF</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53860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완료 버튼을 눌렀을 때 회의의 제목,이름을 작성하는 창이 뜬다.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작성했던 회의메시지들은 PDF로 변환되어 저장된다.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1400" kern="1200">
                          <a:solidFill>
                            <a:schemeClr val="tx1">
                              <a:lumMod val="95000"/>
                              <a:lumOff val="5000"/>
                            </a:schemeClr>
                          </a:solidFill>
                          <a:latin typeface="맑은 고딕" charset="0"/>
                          <a:ea typeface="맑은 고딕" charset="0"/>
                        </a:rPr>
                        <a:t>사용 API : iText PDF API</a:t>
                      </a:r>
                      <a:endParaRPr lang="ko-KR" altLang="en-US" sz="14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2582545" y="227584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3041650" y="2956560"/>
            <a:ext cx="321945" cy="32131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3820160" y="385318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831080" y="449516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graphicFrame>
        <p:nvGraphicFramePr>
          <p:cNvPr id="37"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Pdis_code</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Mt_at_path</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Pdis_code</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 descr="C:/Users/PC-21/AppData/Roaming/PolarisOffice/ETemp/3140_9354416/fImage6742748016654.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905" y="972820"/>
            <a:ext cx="6475095" cy="4963795"/>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592070" cy="6806565"/>
        </p:xfrm>
        <a:graphic>
          <a:graphicData uri="http://schemas.openxmlformats.org/drawingml/2006/table">
            <a:tbl>
              <a:tblPr firstRow="1" bandRow="1">
                <a:tableStyleId>{5C22544A-7EE6-4342-B048-85BDC9FD1C3A}</a:tableStyleId>
              </a:tblPr>
              <a:tblGrid>
                <a:gridCol w="431800"/>
                <a:gridCol w="21602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 상세 화면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일지를 PDF로 다운받을수 있는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회의 일지에 게시된 회의내용을 확인하고 다운받을수 있는 화면이다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932940" y="170624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4345305" y="393382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412615" y="4541520"/>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graphicFrame>
        <p:nvGraphicFramePr>
          <p:cNvPr id="36"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Mt_code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Mt_at_path</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Mt_at_path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 descr="C:/Users/PC-21/AppData/Roaming/PolarisOffice/ETemp/3140_9354416/fImage4208548085888.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73660" y="941705"/>
            <a:ext cx="5913755" cy="4413885"/>
          </a:xfrm>
          <a:prstGeom prst="rect"/>
          <a:noFill/>
        </p:spPr>
      </p:pic>
      <p:graphicFrame>
        <p:nvGraphicFramePr>
          <p:cNvPr id="4" name="Table 3"/>
          <p:cNvGraphicFramePr>
            <a:graphicFrameLocks noGrp="1"/>
          </p:cNvGraphicFramePr>
          <p:nvPr/>
        </p:nvGraphicFramePr>
        <p:xfrm>
          <a:off x="0" y="0"/>
          <a:ext cx="6522721" cy="94234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80656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자료실 메뉴 활성화</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자료실 게시글 상세보기 링크</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자료실 게시글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게시글 파일 첨부 여부 확인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자료실 검색</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자료들을 올릴 수 있는 자료실 게시글 목록과 등록버튼을 볼 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628015" y="406463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5292090" y="175006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1544320" y="218440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graphicFrame>
        <p:nvGraphicFramePr>
          <p:cNvPr id="35"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Pa_writer</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
        <p:nvSpPr>
          <p:cNvPr id="37" name="Rect 0"/>
          <p:cNvSpPr>
            <a:spLocks/>
          </p:cNvSpPr>
          <p:nvPr/>
        </p:nvSpPr>
        <p:spPr>
          <a:xfrm rot="0">
            <a:off x="5055870" y="292290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5293995" y="138176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 descr="C:/Users/PC-21/AppData/Roaming/PolarisOffice/ETemp/3140_9354416/fImage3659348177225.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62255" y="941070"/>
            <a:ext cx="5741670" cy="4464050"/>
          </a:xfrm>
          <a:prstGeom prst="rect"/>
          <a:noFill/>
        </p:spPr>
      </p:pic>
      <p:graphicFrame>
        <p:nvGraphicFramePr>
          <p:cNvPr id="4" name="Table 3"/>
          <p:cNvGraphicFramePr>
            <a:graphicFrameLocks noGrp="1"/>
          </p:cNvGraphicFramePr>
          <p:nvPr/>
        </p:nvGraphicFramePr>
        <p:xfrm>
          <a:off x="0" y="0"/>
          <a:ext cx="6522721" cy="94234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80656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등록 화면</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제목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내용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첨부파일 입력 태그</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등록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자료를 등록하는 화면으로 첨부파일은 최대 5개까지 올릴수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431290" y="155829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1841500" y="275653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1848485" y="2210435"/>
            <a:ext cx="322580" cy="321945"/>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4124960" y="392557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3884930" y="148018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endParaRPr lang="ko-KR" altLang="en-US" sz="1800">
              <a:solidFill>
                <a:schemeClr val="tx1"/>
              </a:solidFill>
              <a:latin typeface="맑은 고딕" charset="0"/>
              <a:ea typeface="맑은 고딕" charset="0"/>
            </a:endParaRPr>
          </a:p>
        </p:txBody>
      </p:sp>
      <p:sp>
        <p:nvSpPr>
          <p:cNvPr id="38" name="Rect 0"/>
          <p:cNvSpPr>
            <a:spLocks/>
          </p:cNvSpPr>
          <p:nvPr/>
        </p:nvSpPr>
        <p:spPr>
          <a:xfrm rot="0">
            <a:off x="4331335" y="147701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6</a:t>
            </a:r>
            <a:endParaRPr lang="ko-KR" altLang="en-US" sz="18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 descr="C:/Users/PC-21/AppData/Roaming/PolarisOffice/ETemp/3140_9354416/fImage3985048276637.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86055" y="938530"/>
            <a:ext cx="5834380" cy="4458335"/>
          </a:xfrm>
          <a:prstGeom prst="rect"/>
          <a:noFill/>
        </p:spPr>
      </p:pic>
      <p:graphicFrame>
        <p:nvGraphicFramePr>
          <p:cNvPr id="4" name="Table 3"/>
          <p:cNvGraphicFramePr>
            <a:graphicFrameLocks noGrp="1"/>
          </p:cNvGraphicFramePr>
          <p:nvPr/>
        </p:nvGraphicFramePr>
        <p:xfrm>
          <a:off x="0" y="0"/>
          <a:ext cx="6522721" cy="94234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7470" cy="6806565"/>
        </p:xfrm>
        <a:graphic>
          <a:graphicData uri="http://schemas.openxmlformats.org/drawingml/2006/table">
            <a:tbl>
              <a:tblPr firstRow="1" bandRow="1">
                <a:tableStyleId>{5C22544A-7EE6-4342-B048-85BDC9FD1C3A}</a:tableStyleId>
              </a:tblPr>
              <a:tblGrid>
                <a:gridCol w="431800"/>
                <a:gridCol w="2185670"/>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글 첨부파일 안내창</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첨부파일에 대한 안내창, 첨부파일이 5개이상이거나 제한 용량을 넘었을 때 이 안내창이 뜬다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3526155" y="237299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graphicFrame>
        <p:nvGraphicFramePr>
          <p:cNvPr id="40"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 descr="C:/Users/PC-21/AppData/Roaming/PolarisOffice/ETemp/3140_9354416/fImage3515248321641.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64795" y="942975"/>
            <a:ext cx="5863590" cy="4512310"/>
          </a:xfrm>
          <a:prstGeom prst="rect"/>
          <a:noFill/>
        </p:spPr>
      </p:pic>
      <p:graphicFrame>
        <p:nvGraphicFramePr>
          <p:cNvPr id="4" name="Table 3"/>
          <p:cNvGraphicFramePr>
            <a:graphicFrameLocks noGrp="1"/>
          </p:cNvGraphicFramePr>
          <p:nvPr/>
        </p:nvGraphicFramePr>
        <p:xfrm>
          <a:off x="0" y="0"/>
          <a:ext cx="6522721" cy="94234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6035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게시글에 올라간 첨부파일 다운기능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게시글 수정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게시글 삭제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게시글 상세 창 닫는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자료실 게시글 상세 페이지 화면.첨부파일을 다운받을수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3557270" y="145669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3996690" y="146050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1903095" y="422402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411980" y="145923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graphicFrame>
        <p:nvGraphicFramePr>
          <p:cNvPr id="37"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 descr="C:/Users/PC-21/AppData/Roaming/PolarisOffice/ETemp/3140_9354416/fImage3941448401711.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528320" y="969010"/>
            <a:ext cx="5617210" cy="438658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게시글에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추가하고 싶은 파일 첨부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게시글에 있던 파일 삭제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게시글 자료 수정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윈도우 창 닫는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게시글 수정 페이지.첨부파일도 추가도 등록하거 삭제 할수있다.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4038600" y="412242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4312920" y="390207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4041775" y="149479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4471035" y="149479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endParaRPr lang="ko-KR" altLang="en-US" sz="1800">
              <a:solidFill>
                <a:schemeClr val="tx1"/>
              </a:solidFill>
              <a:latin typeface="맑은 고딕" charset="0"/>
              <a:ea typeface="맑은 고딕" charset="0"/>
            </a:endParaRPr>
          </a:p>
        </p:txBody>
      </p:sp>
      <p:graphicFrame>
        <p:nvGraphicFramePr>
          <p:cNvPr id="37"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 descr="C:/Users/PC-21/AppData/Roaming/PolarisOffice/ETemp/3140_9354416/fImage3799448486540.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92430" y="981075"/>
            <a:ext cx="5636260" cy="4332605"/>
          </a:xfrm>
          <a:prstGeom prst="rect"/>
          <a:noFill/>
        </p:spPr>
      </p:pic>
      <p:graphicFrame>
        <p:nvGraphicFramePr>
          <p:cNvPr id="4" name="Table 3"/>
          <p:cNvGraphicFramePr>
            <a:graphicFrameLocks noGrp="1"/>
          </p:cNvGraphicFramePr>
          <p:nvPr/>
        </p:nvGraphicFramePr>
        <p:xfrm>
          <a:off x="0" y="0"/>
          <a:ext cx="6522721" cy="98425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30226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삭제 확인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삭제 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자료실 게시글 삭제 alert </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3723005" y="2184400"/>
            <a:ext cx="3105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endParaRPr lang="ko-KR" altLang="en-US" sz="1800">
              <a:solidFill>
                <a:schemeClr val="tx1"/>
              </a:solidFill>
              <a:latin typeface="맑은 고딕" charset="0"/>
              <a:ea typeface="맑은 고딕" charset="0"/>
            </a:endParaRPr>
          </a:p>
        </p:txBody>
      </p:sp>
      <p:sp>
        <p:nvSpPr>
          <p:cNvPr id="33" name="Rect 0"/>
          <p:cNvSpPr>
            <a:spLocks/>
          </p:cNvSpPr>
          <p:nvPr/>
        </p:nvSpPr>
        <p:spPr>
          <a:xfrm rot="0">
            <a:off x="2162175" y="218440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endParaRPr lang="ko-KR" altLang="en-US" sz="1800">
              <a:solidFill>
                <a:schemeClr val="tx1"/>
              </a:solidFill>
              <a:latin typeface="맑은 고딕" charset="0"/>
              <a:ea typeface="맑은 고딕" charset="0"/>
            </a:endParaRPr>
          </a:p>
        </p:txBody>
      </p:sp>
      <p:graphicFrame>
        <p:nvGraphicFramePr>
          <p:cNvPr id="35" name="Table 3"/>
          <p:cNvGraphicFramePr>
            <a:graphicFrameLocks noGrp="1"/>
          </p:cNvGraphicFramePr>
          <p:nvPr/>
        </p:nvGraphicFramePr>
        <p:xfrm>
          <a:off x="-1270" y="5408930"/>
          <a:ext cx="6468111" cy="1512570"/>
        </p:xfrm>
        <a:graphic>
          <a:graphicData uri="http://schemas.openxmlformats.org/drawingml/2006/table">
            <a:tbl>
              <a:tblPr firstRow="1" bandRow="1">
                <a:tableStyleId>{D7AC3CCA-C797-4891-BE02-D94E43425B78}</a:tableStyleId>
              </a:tblPr>
              <a:tblGrid>
                <a:gridCol w="3234055"/>
                <a:gridCol w="3234055"/>
              </a:tblGrid>
              <a:tr h="25527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57300">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Pa_content</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Pa_at_path</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 </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pa_no</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 descr="C:/Users/PC-21/AppData/Roaming/PolarisOffice/ETemp/3140_9354416/fImage7664044989126.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985" y="864870"/>
            <a:ext cx="6376035" cy="4722495"/>
          </a:xfrm>
          <a:prstGeom prst="rect"/>
          <a:noFill/>
        </p:spPr>
      </p:pic>
      <p:graphicFrame>
        <p:nvGraphicFramePr>
          <p:cNvPr id="4" name="Table 3"/>
          <p:cNvGraphicFramePr>
            <a:graphicFrameLocks noGrp="1"/>
          </p:cNvGraphicFramePr>
          <p:nvPr/>
        </p:nvGraphicFramePr>
        <p:xfrm>
          <a:off x="0" y="0"/>
          <a:ext cx="6370956" cy="868681"/>
        </p:xfrm>
        <a:graphic>
          <a:graphicData uri="http://schemas.openxmlformats.org/drawingml/2006/table">
            <a:tbl>
              <a:tblPr firstRow="1" bandRow="1">
                <a:tableStyleId>{073A0DAA-6AF3-43AB-8588-CEC1D06C72B9}</a:tableStyleId>
              </a:tblPr>
              <a:tblGrid>
                <a:gridCol w="1061720"/>
                <a:gridCol w="1061720"/>
                <a:gridCol w="1061720"/>
                <a:gridCol w="1313815"/>
                <a:gridCol w="810260"/>
                <a:gridCol w="10617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프로젝트</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solidFill>
                          <a:latin typeface="맑은 고딕" charset="0"/>
                          <a:ea typeface="맑은 고딕" charset="0"/>
                        </a:rPr>
                        <a:t>SS-10-02</a:t>
                      </a: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변형균</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프로젝트 등록</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T w="12700" cap="flat" cmpd="sng" algn="ctr">
                      <a:solidFill>
                        <a:srgbClr val="FFFFFF">
                          <a:alpha val="100000"/>
                        </a:srgbClr>
                      </a:solidFill>
                      <a:prstDash val="solid"/>
                      <a:round/>
                      <a:headEnd type="none" w="med" len="med"/>
                      <a:tailEnd type="none" w="med" len="med"/>
                    </a:lnT>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90195">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gridSpan="5">
                  <a:txBody>
                    <a:bodyPr/>
                    <a:lstStyle/>
                    <a:p>
                      <a:pPr marL="0" indent="0" algn="l" latinLnBrk="1">
                        <a:buFontTx/>
                        <a:buNone/>
                      </a:pPr>
                      <a:r>
                        <a:rPr sz="1100" kern="1200">
                          <a:solidFill>
                            <a:schemeClr val="tx1">
                              <a:lumMod val="95000"/>
                              <a:lumOff val="5000"/>
                            </a:schemeClr>
                          </a:solidFill>
                          <a:latin typeface="맑은 고딕" charset="0"/>
                          <a:ea typeface="맑은 고딕" charset="0"/>
                        </a:rPr>
                        <a:t>프로젝트 등록 메뉴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443980" y="3175"/>
          <a:ext cx="2615565" cy="6131560"/>
        </p:xfrm>
        <a:graphic>
          <a:graphicData uri="http://schemas.openxmlformats.org/drawingml/2006/table">
            <a:tbl>
              <a:tblPr firstRow="1" bandRow="1">
                <a:tableStyleId>{5C22544A-7EE6-4342-B048-85BDC9FD1C3A}</a:tableStyleId>
              </a:tblPr>
              <a:tblGrid>
                <a:gridCol w="431800"/>
                <a:gridCol w="2183765"/>
              </a:tblGrid>
              <a:tr h="35052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이용가이드 체크 박스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22733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체크를 다하지 않을경우 뜨는 알림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체크를 다하면 뜨는 등록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9497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7371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9403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5402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32639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r>
              <a:tr h="415290">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solidFill>
                      <a:schemeClr val="tx1">
                        <a:lumMod val="50000"/>
                        <a:lumOff val="50000"/>
                      </a:schemeClr>
                    </a:solidFill>
                  </a:tcPr>
                </a:tc>
                <a:tc hMerge="1">
                  <a:txBody>
                    <a:bodyPr/>
                    <a:lstStyle/>
                    <a:p>
                      <a:pPr/>
                      <a:endParaRPr lang="ko-KR" altLang="en-US" kern="1200"/>
                    </a:p>
                  </a:txBody>
                </a:tc>
              </a:tr>
              <a:tr h="141541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프로젝트정보를 다입력후 프로젝트 생성전에 이용가이드를 체크박스로 통해 출력해서 확인후 등록하도록 하는 화면이다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14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solidFill>
                      <a:schemeClr val="bg1">
                        <a:lumMod val="95000"/>
                      </a:schemeClr>
                    </a:solidFill>
                  </a:tcPr>
                </a:tc>
                <a:tc hMerge="1">
                  <a:txBody>
                    <a:bodyPr/>
                    <a:lstStyle/>
                    <a:p>
                      <a:pPr/>
                      <a:endParaRPr lang="ko-KR" altLang="en-US" kern="1200"/>
                    </a:p>
                  </a:txBody>
                </a:tc>
              </a:tr>
            </a:tbl>
          </a:graphicData>
        </a:graphic>
      </p:graphicFrame>
      <p:sp>
        <p:nvSpPr>
          <p:cNvPr id="51" name="Rect 0"/>
          <p:cNvSpPr>
            <a:spLocks/>
          </p:cNvSpPr>
          <p:nvPr/>
        </p:nvSpPr>
        <p:spPr>
          <a:xfrm rot="0">
            <a:off x="5092065" y="407670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2</a:t>
            </a:r>
          </a:p>
        </p:txBody>
      </p:sp>
      <p:sp>
        <p:nvSpPr>
          <p:cNvPr id="52" name="Rect 0"/>
          <p:cNvSpPr>
            <a:spLocks/>
          </p:cNvSpPr>
          <p:nvPr/>
        </p:nvSpPr>
        <p:spPr>
          <a:xfrm rot="0">
            <a:off x="4273550" y="4660265"/>
            <a:ext cx="267970" cy="265430"/>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3</a:t>
            </a:r>
          </a:p>
        </p:txBody>
      </p:sp>
      <p:sp>
        <p:nvSpPr>
          <p:cNvPr id="53" name="Rect 0"/>
          <p:cNvSpPr>
            <a:spLocks/>
          </p:cNvSpPr>
          <p:nvPr/>
        </p:nvSpPr>
        <p:spPr>
          <a:xfrm rot="0">
            <a:off x="1860550" y="4657725"/>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4</a:t>
            </a:r>
          </a:p>
        </p:txBody>
      </p:sp>
      <p:sp>
        <p:nvSpPr>
          <p:cNvPr id="57" name="Rect 0"/>
          <p:cNvSpPr>
            <a:spLocks/>
          </p:cNvSpPr>
          <p:nvPr/>
        </p:nvSpPr>
        <p:spPr>
          <a:xfrm rot="0">
            <a:off x="1328420" y="2962910"/>
            <a:ext cx="264795" cy="264795"/>
          </a:xfrm>
          <a:prstGeom prst="ellipse"/>
          <a:solidFill>
            <a:srgbClr val="FFFF00"/>
          </a:solidFill>
          <a:ln w="25400" cap="flat" cmpd="sng">
            <a:solidFill>
              <a:schemeClr val="tx1">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500">
                <a:solidFill>
                  <a:schemeClr val="tx1"/>
                </a:solidFill>
                <a:latin typeface="맑은 고딕" charset="0"/>
                <a:ea typeface="맑은 고딕" charset="0"/>
              </a:rPr>
              <a:t>1</a:t>
            </a:r>
          </a:p>
        </p:txBody>
      </p:sp>
      <p:graphicFrame>
        <p:nvGraphicFramePr>
          <p:cNvPr id="59" name="Table 3"/>
          <p:cNvGraphicFramePr>
            <a:graphicFrameLocks noGrp="1"/>
          </p:cNvGraphicFramePr>
          <p:nvPr/>
        </p:nvGraphicFramePr>
        <p:xfrm>
          <a:off x="17780" y="5370830"/>
          <a:ext cx="6372860" cy="1470025"/>
        </p:xfrm>
        <a:graphic>
          <a:graphicData uri="http://schemas.openxmlformats.org/drawingml/2006/table">
            <a:tbl>
              <a:tblPr firstRow="1" bandRow="1">
                <a:tableStyleId>{D7AC3CCA-C797-4891-BE02-D94E43425B78}</a:tableStyleId>
              </a:tblPr>
              <a:tblGrid>
                <a:gridCol w="3186430"/>
                <a:gridCol w="3186430"/>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p_startdate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p_enddate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user_id</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p_authority</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pic>
        <p:nvPicPr>
          <p:cNvPr id="2726" name="Google Shape;2726;p45"/>
          <p:cNvPicPr preferRelativeResize="0"/>
          <p:nvPr/>
        </p:nvPicPr>
        <p:blipFill rotWithShape="1">
          <a:blip r:embed="rId3">
            <a:alphaModFix/>
          </a:blip>
          <a:srcRect b="0" l="0" r="0" t="0"/>
          <a:stretch/>
        </p:blipFill>
        <p:spPr>
          <a:xfrm>
            <a:off x="501650" y="810895"/>
            <a:ext cx="5967730" cy="4459605"/>
          </a:xfrm>
          <a:prstGeom prst="rect">
            <a:avLst/>
          </a:prstGeom>
          <a:noFill/>
          <a:ln>
            <a:noFill/>
          </a:ln>
        </p:spPr>
      </p:pic>
      <p:graphicFrame>
        <p:nvGraphicFramePr>
          <p:cNvPr id="2727" name="Google Shape;2727;p45"/>
          <p:cNvGraphicFramePr/>
          <p:nvPr/>
        </p:nvGraphicFramePr>
        <p:xfrm>
          <a:off x="35560" y="3175"/>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SS-17-01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95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이광렬</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KMS INTERNAL SEARCH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통합지식검색 메인화면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2728" name="Google Shape;2728;p45"/>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지식관리 상단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내부/외부 검색 선택 Radio Box</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키워드 추가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키워드 입력바</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금주 가장 조회수 높은 자료 모아보기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19393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지식관리 메뉴의 대쉬보드 성격인 통합지식검색 메인 화면이다. 내부 또는 외부 검색을 선택하고, 키워드를 추가하여 추가한 키워드에 맞는 검색결과를 출력한다. 검색전 기본화면은 각 지식 분류별 금조 가장 조회수 높은 자료를 모아서 출력하는 화면이다.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2729" name="Google Shape;2729;p45"/>
          <p:cNvSpPr/>
          <p:nvPr/>
        </p:nvSpPr>
        <p:spPr>
          <a:xfrm>
            <a:off x="2483485" y="90868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1</a:t>
            </a:r>
            <a:endParaRPr b="1" sz="1800">
              <a:solidFill>
                <a:schemeClr val="dk1"/>
              </a:solidFill>
              <a:latin typeface="Malgun Gothic"/>
              <a:ea typeface="Malgun Gothic"/>
              <a:cs typeface="Malgun Gothic"/>
              <a:sym typeface="Malgun Gothic"/>
            </a:endParaRPr>
          </a:p>
        </p:txBody>
      </p:sp>
      <p:sp>
        <p:nvSpPr>
          <p:cNvPr id="2730" name="Google Shape;2730;p45"/>
          <p:cNvSpPr/>
          <p:nvPr/>
        </p:nvSpPr>
        <p:spPr>
          <a:xfrm>
            <a:off x="2536825" y="1390650"/>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2</a:t>
            </a:r>
            <a:endParaRPr b="1" sz="1800">
              <a:solidFill>
                <a:schemeClr val="dk1"/>
              </a:solidFill>
              <a:latin typeface="Malgun Gothic"/>
              <a:ea typeface="Malgun Gothic"/>
              <a:cs typeface="Malgun Gothic"/>
              <a:sym typeface="Malgun Gothic"/>
            </a:endParaRPr>
          </a:p>
        </p:txBody>
      </p:sp>
      <p:sp>
        <p:nvSpPr>
          <p:cNvPr id="2731" name="Google Shape;2731;p45"/>
          <p:cNvSpPr/>
          <p:nvPr/>
        </p:nvSpPr>
        <p:spPr>
          <a:xfrm>
            <a:off x="5436235" y="1705610"/>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3</a:t>
            </a:r>
            <a:endParaRPr b="1" sz="1800">
              <a:solidFill>
                <a:schemeClr val="dk1"/>
              </a:solidFill>
              <a:latin typeface="Malgun Gothic"/>
              <a:ea typeface="Malgun Gothic"/>
              <a:cs typeface="Malgun Gothic"/>
              <a:sym typeface="Malgun Gothic"/>
            </a:endParaRPr>
          </a:p>
        </p:txBody>
      </p:sp>
      <p:sp>
        <p:nvSpPr>
          <p:cNvPr id="2732" name="Google Shape;2732;p45"/>
          <p:cNvSpPr/>
          <p:nvPr/>
        </p:nvSpPr>
        <p:spPr>
          <a:xfrm>
            <a:off x="2987675" y="175069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4</a:t>
            </a:r>
            <a:endParaRPr b="1" sz="1800">
              <a:solidFill>
                <a:schemeClr val="dk1"/>
              </a:solidFill>
              <a:latin typeface="Malgun Gothic"/>
              <a:ea typeface="Malgun Gothic"/>
              <a:cs typeface="Malgun Gothic"/>
              <a:sym typeface="Malgun Gothic"/>
            </a:endParaRPr>
          </a:p>
        </p:txBody>
      </p:sp>
      <p:sp>
        <p:nvSpPr>
          <p:cNvPr id="2733" name="Google Shape;2733;p45"/>
          <p:cNvSpPr/>
          <p:nvPr/>
        </p:nvSpPr>
        <p:spPr>
          <a:xfrm>
            <a:off x="899795" y="177101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5</a:t>
            </a:r>
            <a:endParaRPr b="1" sz="1800">
              <a:solidFill>
                <a:schemeClr val="dk1"/>
              </a:solidFill>
              <a:latin typeface="Malgun Gothic"/>
              <a:ea typeface="Malgun Gothic"/>
              <a:cs typeface="Malgun Gothic"/>
              <a:sym typeface="Malgun Gothic"/>
            </a:endParaRPr>
          </a:p>
        </p:txBody>
      </p:sp>
      <p:graphicFrame>
        <p:nvGraphicFramePr>
          <p:cNvPr id="2734" name="Google Shape;2734;p45"/>
          <p:cNvGraphicFramePr/>
          <p:nvPr/>
        </p:nvGraphicFramePr>
        <p:xfrm>
          <a:off x="13970" y="5269865"/>
          <a:ext cx="3000000" cy="3000000"/>
        </p:xfrm>
        <a:graphic>
          <a:graphicData uri="http://schemas.openxmlformats.org/drawingml/2006/table">
            <a:tbl>
              <a:tblPr bandRow="1" firstRow="1">
                <a:noFill/>
                <a:tableStyleId>{A256F54A-A024-406E-A509-A66F92018587}</a:tableStyleId>
              </a:tblPr>
              <a:tblGrid>
                <a:gridCol w="4689475"/>
                <a:gridCol w="1876425"/>
              </a:tblGrid>
              <a:tr h="3321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1237625">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 tk_title, tk_regdate, tk_viewcnt, tk_likecnt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pr_no, p_name, pr_regdate, pr_viewcnt, pr_likecnt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 kh_title, kh_regdate, kh_viewcnt, kh_likecnt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bl>
          </a:graphicData>
        </a:graphic>
      </p:graphicFrame>
      <p:sp>
        <p:nvSpPr>
          <p:cNvPr id="2735" name="Google Shape;2735;p45"/>
          <p:cNvSpPr/>
          <p:nvPr/>
        </p:nvSpPr>
        <p:spPr>
          <a:xfrm>
            <a:off x="1547495" y="2912110"/>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6</a:t>
            </a:r>
            <a:endParaRPr b="1" sz="1800">
              <a:solidFill>
                <a:schemeClr val="dk1"/>
              </a:solidFill>
              <a:latin typeface="Malgun Gothic"/>
              <a:ea typeface="Malgun Gothic"/>
              <a:cs typeface="Malgun Gothic"/>
              <a:sym typeface="Malgun Gothic"/>
            </a:endParaRPr>
          </a:p>
        </p:txBody>
      </p:sp>
      <p:sp>
        <p:nvSpPr>
          <p:cNvPr id="2736" name="Google Shape;2736;p45"/>
          <p:cNvSpPr/>
          <p:nvPr/>
        </p:nvSpPr>
        <p:spPr>
          <a:xfrm>
            <a:off x="6948170" y="5335270"/>
            <a:ext cx="2016760" cy="1296670"/>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000"/>
              <a:buFont typeface="Malgun Gothic"/>
              <a:buNone/>
            </a:pPr>
            <a:r>
              <a:rPr lang="ko-KR" sz="1000">
                <a:solidFill>
                  <a:srgbClr val="000000"/>
                </a:solidFill>
                <a:latin typeface="Malgun Gothic"/>
                <a:ea typeface="Malgun Gothic"/>
                <a:cs typeface="Malgun Gothic"/>
                <a:sym typeface="Malgun Gothic"/>
              </a:rPr>
              <a:t>사용 API :</a:t>
            </a:r>
            <a:endParaRPr sz="1000">
              <a:solidFill>
                <a:srgbClr val="000000"/>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1000"/>
              <a:buFont typeface="Malgun Gothic"/>
              <a:buNone/>
            </a:pPr>
            <a:r>
              <a:t/>
            </a:r>
            <a:endParaRPr sz="1000">
              <a:solidFill>
                <a:srgbClr val="000000"/>
              </a:solidFill>
              <a:latin typeface="Malgun Gothic"/>
              <a:ea typeface="Malgun Gothic"/>
              <a:cs typeface="Malgun Gothic"/>
              <a:sym typeface="Malgun Gothic"/>
            </a:endParaRPr>
          </a:p>
          <a:p>
            <a:pPr indent="0" lvl="0" marL="0" marR="0" rtl="0" algn="ctr">
              <a:spcBef>
                <a:spcPts val="0"/>
              </a:spcBef>
              <a:spcAft>
                <a:spcPts val="0"/>
              </a:spcAft>
              <a:buClr>
                <a:srgbClr val="000000"/>
              </a:buClr>
              <a:buSzPts val="1000"/>
              <a:buFont typeface="Malgun Gothic"/>
              <a:buNone/>
            </a:pPr>
            <a:r>
              <a:rPr lang="ko-KR" sz="1000">
                <a:solidFill>
                  <a:srgbClr val="000000"/>
                </a:solidFill>
                <a:latin typeface="Malgun Gothic"/>
                <a:ea typeface="Malgun Gothic"/>
                <a:cs typeface="Malgun Gothic"/>
                <a:sym typeface="Malgun Gothic"/>
              </a:rPr>
              <a:t>네이버 학술검색 API</a:t>
            </a:r>
            <a:endParaRPr sz="1000">
              <a:solidFill>
                <a:srgbClr val="000000"/>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pic>
        <p:nvPicPr>
          <p:cNvPr id="2741" name="Google Shape;2741;p46"/>
          <p:cNvPicPr preferRelativeResize="0"/>
          <p:nvPr/>
        </p:nvPicPr>
        <p:blipFill rotWithShape="1">
          <a:blip r:embed="rId3">
            <a:alphaModFix/>
          </a:blip>
          <a:srcRect b="0" l="0" r="0" t="0"/>
          <a:stretch/>
        </p:blipFill>
        <p:spPr>
          <a:xfrm>
            <a:off x="337185" y="810895"/>
            <a:ext cx="5948045" cy="4432300"/>
          </a:xfrm>
          <a:prstGeom prst="rect">
            <a:avLst/>
          </a:prstGeom>
          <a:noFill/>
          <a:ln>
            <a:noFill/>
          </a:ln>
        </p:spPr>
      </p:pic>
      <p:graphicFrame>
        <p:nvGraphicFramePr>
          <p:cNvPr id="2742" name="Google Shape;2742;p46"/>
          <p:cNvGraphicFramePr/>
          <p:nvPr/>
        </p:nvGraphicFramePr>
        <p:xfrm>
          <a:off x="35560" y="3175"/>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SS-17-01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95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이광렬</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KMS INTERNAL SEARCH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내부검색 화면 -1</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2743" name="Google Shape;2743;p46"/>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지식관리 상단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검색키워드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정렬기준 선택</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정렬기준 별 오름차순/내림차순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지식종류별 모아보기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해당 지식종류 검색결과 더보기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25552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내부DB의 자료를 검색하는 페이지</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1.검색어를 추가하여 여러 검색어에 대한 결과를 출력할 수 있다.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 정렬기준은 순번, 등록일, 조회수, 추천수가 있다.</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 더보기를 클릭하여 해당 지식종류의 검색결과만 조회할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2744" name="Google Shape;2744;p46"/>
          <p:cNvSpPr/>
          <p:nvPr/>
        </p:nvSpPr>
        <p:spPr>
          <a:xfrm>
            <a:off x="2483485" y="90868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1</a:t>
            </a:r>
            <a:endParaRPr b="1" sz="1800">
              <a:solidFill>
                <a:schemeClr val="dk1"/>
              </a:solidFill>
              <a:latin typeface="Malgun Gothic"/>
              <a:ea typeface="Malgun Gothic"/>
              <a:cs typeface="Malgun Gothic"/>
              <a:sym typeface="Malgun Gothic"/>
            </a:endParaRPr>
          </a:p>
        </p:txBody>
      </p:sp>
      <p:graphicFrame>
        <p:nvGraphicFramePr>
          <p:cNvPr id="2745" name="Google Shape;2745;p46"/>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4545325"/>
                <a:gridCol w="1888500"/>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 tk_title, tk_regdate, tk_viewcnt, tk_likecnt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pr_no, p_name, pr_regdate, pr_viewcnt, pr_likecnt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 kh_title, kh_regdate, kh_viewcnt, kh_likecnt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
        <p:nvSpPr>
          <p:cNvPr id="2746" name="Google Shape;2746;p46"/>
          <p:cNvSpPr/>
          <p:nvPr/>
        </p:nvSpPr>
        <p:spPr>
          <a:xfrm>
            <a:off x="2339975" y="162877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2</a:t>
            </a:r>
            <a:endParaRPr b="1" sz="1800">
              <a:solidFill>
                <a:schemeClr val="dk1"/>
              </a:solidFill>
              <a:latin typeface="Malgun Gothic"/>
              <a:ea typeface="Malgun Gothic"/>
              <a:cs typeface="Malgun Gothic"/>
              <a:sym typeface="Malgun Gothic"/>
            </a:endParaRPr>
          </a:p>
        </p:txBody>
      </p:sp>
      <p:sp>
        <p:nvSpPr>
          <p:cNvPr id="2747" name="Google Shape;2747;p46"/>
          <p:cNvSpPr/>
          <p:nvPr/>
        </p:nvSpPr>
        <p:spPr>
          <a:xfrm>
            <a:off x="899795" y="2731770"/>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5</a:t>
            </a:r>
            <a:endParaRPr b="1" sz="1800">
              <a:solidFill>
                <a:schemeClr val="dk1"/>
              </a:solidFill>
              <a:latin typeface="Malgun Gothic"/>
              <a:ea typeface="Malgun Gothic"/>
              <a:cs typeface="Malgun Gothic"/>
              <a:sym typeface="Malgun Gothic"/>
            </a:endParaRPr>
          </a:p>
        </p:txBody>
      </p:sp>
      <p:sp>
        <p:nvSpPr>
          <p:cNvPr id="2748" name="Google Shape;2748;p46"/>
          <p:cNvSpPr/>
          <p:nvPr/>
        </p:nvSpPr>
        <p:spPr>
          <a:xfrm>
            <a:off x="5363845" y="335724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6</a:t>
            </a:r>
            <a:endParaRPr b="1" sz="1800">
              <a:solidFill>
                <a:schemeClr val="dk1"/>
              </a:solidFill>
              <a:latin typeface="Malgun Gothic"/>
              <a:ea typeface="Malgun Gothic"/>
              <a:cs typeface="Malgun Gothic"/>
              <a:sym typeface="Malgun Gothic"/>
            </a:endParaRPr>
          </a:p>
        </p:txBody>
      </p:sp>
      <p:sp>
        <p:nvSpPr>
          <p:cNvPr id="2749" name="Google Shape;2749;p46"/>
          <p:cNvSpPr/>
          <p:nvPr/>
        </p:nvSpPr>
        <p:spPr>
          <a:xfrm>
            <a:off x="5544185" y="158432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4</a:t>
            </a:r>
            <a:endParaRPr b="1" sz="1800">
              <a:solidFill>
                <a:schemeClr val="dk1"/>
              </a:solidFill>
              <a:latin typeface="Malgun Gothic"/>
              <a:ea typeface="Malgun Gothic"/>
              <a:cs typeface="Malgun Gothic"/>
              <a:sym typeface="Malgun Gothic"/>
            </a:endParaRPr>
          </a:p>
        </p:txBody>
      </p:sp>
      <p:sp>
        <p:nvSpPr>
          <p:cNvPr id="2750" name="Google Shape;2750;p46"/>
          <p:cNvSpPr/>
          <p:nvPr/>
        </p:nvSpPr>
        <p:spPr>
          <a:xfrm>
            <a:off x="3780155" y="178117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3</a:t>
            </a:r>
            <a:endParaRPr b="1"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pic>
        <p:nvPicPr>
          <p:cNvPr id="2755" name="Google Shape;2755;p47"/>
          <p:cNvPicPr preferRelativeResize="0"/>
          <p:nvPr/>
        </p:nvPicPr>
        <p:blipFill rotWithShape="1">
          <a:blip r:embed="rId3">
            <a:alphaModFix/>
          </a:blip>
          <a:srcRect b="0" l="0" r="0" t="0"/>
          <a:stretch/>
        </p:blipFill>
        <p:spPr>
          <a:xfrm>
            <a:off x="251460" y="789305"/>
            <a:ext cx="6034405" cy="4540250"/>
          </a:xfrm>
          <a:prstGeom prst="rect">
            <a:avLst/>
          </a:prstGeom>
          <a:noFill/>
          <a:ln>
            <a:noFill/>
          </a:ln>
        </p:spPr>
      </p:pic>
      <p:graphicFrame>
        <p:nvGraphicFramePr>
          <p:cNvPr id="2756" name="Google Shape;2756;p47"/>
          <p:cNvGraphicFramePr/>
          <p:nvPr/>
        </p:nvGraphicFramePr>
        <p:xfrm>
          <a:off x="35560" y="3175"/>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SS-17-01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895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이광렬</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KMS INTERNAL SEARCH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내부검색 화면 -2</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2757" name="Google Shape;2757;p47"/>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지식관리 상단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지식종류 : 검색에 적용된 키워드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이동</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18161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내부검색화면 -1 에서 특정 지식종류의 더보기를 클릭하면 출력되는 페이지, 해당 지식의 검색결과를 10개씩 출력하며 하단의 페이징을 이용해 다른 페이지로 이동할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2758" name="Google Shape;2758;p47"/>
          <p:cNvSpPr/>
          <p:nvPr/>
        </p:nvSpPr>
        <p:spPr>
          <a:xfrm>
            <a:off x="2483485" y="90868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1</a:t>
            </a:r>
            <a:endParaRPr b="1" sz="1800">
              <a:solidFill>
                <a:schemeClr val="dk1"/>
              </a:solidFill>
              <a:latin typeface="Malgun Gothic"/>
              <a:ea typeface="Malgun Gothic"/>
              <a:cs typeface="Malgun Gothic"/>
              <a:sym typeface="Malgun Gothic"/>
            </a:endParaRPr>
          </a:p>
        </p:txBody>
      </p:sp>
      <p:graphicFrame>
        <p:nvGraphicFramePr>
          <p:cNvPr id="2759" name="Google Shape;2759;p47"/>
          <p:cNvGraphicFramePr/>
          <p:nvPr/>
        </p:nvGraphicFramePr>
        <p:xfrm>
          <a:off x="26670" y="5373370"/>
          <a:ext cx="3000000" cy="3000000"/>
        </p:xfrm>
        <a:graphic>
          <a:graphicData uri="http://schemas.openxmlformats.org/drawingml/2006/table">
            <a:tbl>
              <a:tblPr bandRow="1" firstRow="1">
                <a:noFill/>
                <a:tableStyleId>{A256F54A-A024-406E-A509-A66F92018587}</a:tableStyleId>
              </a:tblPr>
              <a:tblGrid>
                <a:gridCol w="4113525"/>
                <a:gridCol w="2320300"/>
              </a:tblGrid>
              <a:tr h="29655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143625">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 tk_title, tk_regdate, tk_viewcnt, tk_likecnt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pr_no, p_name, pr_regdate, pr_viewcnt, pr_likecnt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 kh_title, kh_regdate, kh_viewcnt, kh_likecnt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
        <p:nvSpPr>
          <p:cNvPr id="2760" name="Google Shape;2760;p47"/>
          <p:cNvSpPr/>
          <p:nvPr/>
        </p:nvSpPr>
        <p:spPr>
          <a:xfrm>
            <a:off x="2987675" y="184467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2</a:t>
            </a:r>
            <a:endParaRPr b="1" sz="1800">
              <a:solidFill>
                <a:schemeClr val="dk1"/>
              </a:solidFill>
              <a:latin typeface="Malgun Gothic"/>
              <a:ea typeface="Malgun Gothic"/>
              <a:cs typeface="Malgun Gothic"/>
              <a:sym typeface="Malgun Gothic"/>
            </a:endParaRPr>
          </a:p>
        </p:txBody>
      </p:sp>
      <p:sp>
        <p:nvSpPr>
          <p:cNvPr id="2761" name="Google Shape;2761;p47"/>
          <p:cNvSpPr/>
          <p:nvPr/>
        </p:nvSpPr>
        <p:spPr>
          <a:xfrm>
            <a:off x="1619885" y="4580890"/>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3</a:t>
            </a:r>
            <a:endParaRPr b="1"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pic>
        <p:nvPicPr>
          <p:cNvPr id="2766" name="Google Shape;2766;p48"/>
          <p:cNvPicPr preferRelativeResize="0"/>
          <p:nvPr/>
        </p:nvPicPr>
        <p:blipFill rotWithShape="1">
          <a:blip r:embed="rId3">
            <a:alphaModFix/>
          </a:blip>
          <a:srcRect b="0" l="0" r="0" t="0"/>
          <a:stretch/>
        </p:blipFill>
        <p:spPr>
          <a:xfrm>
            <a:off x="434340" y="970915"/>
            <a:ext cx="5875655" cy="4375785"/>
          </a:xfrm>
          <a:prstGeom prst="rect">
            <a:avLst/>
          </a:prstGeom>
          <a:noFill/>
          <a:ln>
            <a:noFill/>
          </a:ln>
        </p:spPr>
      </p:pic>
      <p:graphicFrame>
        <p:nvGraphicFramePr>
          <p:cNvPr id="2767" name="Google Shape;2767;p4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SS-17-02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이광렬</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KMS EXTERNAL SEARCH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외부검색 화면 -1</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768" name="Google Shape;2768;p48"/>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지식관리 상단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분류별 모아보기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정렬기준 별 정렬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원문 하이퍼링크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이동</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외부검색결과를 출력하는 페이지, 각 자료의 제목을 클릭하여 내용을 조회할 수 있다.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원문으로 가기 버튼을 클릭하여 해당 자료의 원문 페이지로 이동할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769" name="Google Shape;2769;p48"/>
          <p:cNvSpPr/>
          <p:nvPr/>
        </p:nvSpPr>
        <p:spPr>
          <a:xfrm>
            <a:off x="1639570" y="110299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1</a:t>
            </a:r>
            <a:endParaRPr b="1" sz="1800">
              <a:solidFill>
                <a:schemeClr val="dk1"/>
              </a:solidFill>
              <a:latin typeface="Malgun Gothic"/>
              <a:ea typeface="Malgun Gothic"/>
              <a:cs typeface="Malgun Gothic"/>
              <a:sym typeface="Malgun Gothic"/>
            </a:endParaRPr>
          </a:p>
        </p:txBody>
      </p:sp>
      <p:sp>
        <p:nvSpPr>
          <p:cNvPr id="2770" name="Google Shape;2770;p48"/>
          <p:cNvSpPr/>
          <p:nvPr/>
        </p:nvSpPr>
        <p:spPr>
          <a:xfrm>
            <a:off x="3707765" y="215074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2</a:t>
            </a:r>
            <a:endParaRPr b="1" sz="1800">
              <a:solidFill>
                <a:schemeClr val="dk1"/>
              </a:solidFill>
              <a:latin typeface="Malgun Gothic"/>
              <a:ea typeface="Malgun Gothic"/>
              <a:cs typeface="Malgun Gothic"/>
              <a:sym typeface="Malgun Gothic"/>
            </a:endParaRPr>
          </a:p>
        </p:txBody>
      </p:sp>
      <p:sp>
        <p:nvSpPr>
          <p:cNvPr id="2771" name="Google Shape;2771;p48"/>
          <p:cNvSpPr/>
          <p:nvPr/>
        </p:nvSpPr>
        <p:spPr>
          <a:xfrm>
            <a:off x="5980430" y="215074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3</a:t>
            </a:r>
            <a:endParaRPr b="1" sz="1800">
              <a:solidFill>
                <a:schemeClr val="dk1"/>
              </a:solidFill>
              <a:latin typeface="Malgun Gothic"/>
              <a:ea typeface="Malgun Gothic"/>
              <a:cs typeface="Malgun Gothic"/>
              <a:sym typeface="Malgun Gothic"/>
            </a:endParaRPr>
          </a:p>
        </p:txBody>
      </p:sp>
      <p:sp>
        <p:nvSpPr>
          <p:cNvPr id="2772" name="Google Shape;2772;p48"/>
          <p:cNvSpPr/>
          <p:nvPr/>
        </p:nvSpPr>
        <p:spPr>
          <a:xfrm>
            <a:off x="1691640" y="2750820"/>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4</a:t>
            </a:r>
            <a:endParaRPr b="1" sz="1800">
              <a:solidFill>
                <a:schemeClr val="dk1"/>
              </a:solidFill>
              <a:latin typeface="Malgun Gothic"/>
              <a:ea typeface="Malgun Gothic"/>
              <a:cs typeface="Malgun Gothic"/>
              <a:sym typeface="Malgun Gothic"/>
            </a:endParaRPr>
          </a:p>
        </p:txBody>
      </p:sp>
      <p:sp>
        <p:nvSpPr>
          <p:cNvPr id="2773" name="Google Shape;2773;p48"/>
          <p:cNvSpPr/>
          <p:nvPr/>
        </p:nvSpPr>
        <p:spPr>
          <a:xfrm>
            <a:off x="4794885" y="2750820"/>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5</a:t>
            </a:r>
            <a:endParaRPr b="1" sz="1800">
              <a:solidFill>
                <a:schemeClr val="dk1"/>
              </a:solidFill>
              <a:latin typeface="Malgun Gothic"/>
              <a:ea typeface="Malgun Gothic"/>
              <a:cs typeface="Malgun Gothic"/>
              <a:sym typeface="Malgun Gothic"/>
            </a:endParaRPr>
          </a:p>
        </p:txBody>
      </p:sp>
      <p:sp>
        <p:nvSpPr>
          <p:cNvPr id="2774" name="Google Shape;2774;p48"/>
          <p:cNvSpPr/>
          <p:nvPr/>
        </p:nvSpPr>
        <p:spPr>
          <a:xfrm>
            <a:off x="6948170" y="5335270"/>
            <a:ext cx="2016760" cy="1296670"/>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Malgun Gothic"/>
              <a:buNone/>
            </a:pPr>
            <a:r>
              <a:rPr lang="ko-KR" sz="1000">
                <a:solidFill>
                  <a:schemeClr val="dk1"/>
                </a:solidFill>
                <a:latin typeface="Malgun Gothic"/>
                <a:ea typeface="Malgun Gothic"/>
                <a:cs typeface="Malgun Gothic"/>
                <a:sym typeface="Malgun Gothic"/>
              </a:rPr>
              <a:t>사용 API :</a:t>
            </a:r>
            <a:endParaRPr sz="1000">
              <a:solidFill>
                <a:schemeClr val="dk1"/>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1000"/>
              <a:buFont typeface="Malgun Gothic"/>
              <a:buNone/>
            </a:pPr>
            <a:r>
              <a:t/>
            </a:r>
            <a:endParaRPr sz="1000">
              <a:solidFill>
                <a:schemeClr val="dk1"/>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1000"/>
              <a:buFont typeface="Malgun Gothic"/>
              <a:buNone/>
            </a:pPr>
            <a:r>
              <a:rPr lang="ko-KR" sz="1000">
                <a:solidFill>
                  <a:schemeClr val="dk1"/>
                </a:solidFill>
                <a:latin typeface="Malgun Gothic"/>
                <a:ea typeface="Malgun Gothic"/>
                <a:cs typeface="Malgun Gothic"/>
                <a:sym typeface="Malgun Gothic"/>
              </a:rPr>
              <a:t>네이버 학술검색 API</a:t>
            </a:r>
            <a:endParaRPr sz="1000">
              <a:solidFill>
                <a:schemeClr val="dk1"/>
              </a:solidFill>
              <a:latin typeface="Malgun Gothic"/>
              <a:ea typeface="Malgun Gothic"/>
              <a:cs typeface="Malgun Gothic"/>
              <a:sym typeface="Malgun Gothic"/>
            </a:endParaRPr>
          </a:p>
        </p:txBody>
      </p:sp>
      <p:graphicFrame>
        <p:nvGraphicFramePr>
          <p:cNvPr id="2775" name="Google Shape;2775;p48"/>
          <p:cNvGraphicFramePr/>
          <p:nvPr/>
        </p:nvGraphicFramePr>
        <p:xfrm>
          <a:off x="26670" y="5373370"/>
          <a:ext cx="3000000" cy="3000000"/>
        </p:xfrm>
        <a:graphic>
          <a:graphicData uri="http://schemas.openxmlformats.org/drawingml/2006/table">
            <a:tbl>
              <a:tblPr bandRow="1" firstRow="1">
                <a:noFill/>
                <a:tableStyleId>{A256F54A-A024-406E-A509-A66F92018587}</a:tableStyleId>
              </a:tblPr>
              <a:tblGrid>
                <a:gridCol w="3249300"/>
                <a:gridCol w="3184525"/>
              </a:tblGrid>
              <a:tr h="29655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143625">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네이버 학술검색 API관련 parameter</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
        <p:nvSpPr>
          <p:cNvPr id="2776" name="Google Shape;2776;p48"/>
          <p:cNvSpPr/>
          <p:nvPr/>
        </p:nvSpPr>
        <p:spPr>
          <a:xfrm>
            <a:off x="2051685" y="450913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5</a:t>
            </a:r>
            <a:endParaRPr b="1" sz="18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pic>
        <p:nvPicPr>
          <p:cNvPr id="2781" name="Google Shape;2781;p49"/>
          <p:cNvPicPr preferRelativeResize="0"/>
          <p:nvPr/>
        </p:nvPicPr>
        <p:blipFill rotWithShape="1">
          <a:blip r:embed="rId3">
            <a:alphaModFix/>
          </a:blip>
          <a:srcRect b="0" l="0" r="0" t="0"/>
          <a:stretch/>
        </p:blipFill>
        <p:spPr>
          <a:xfrm>
            <a:off x="467360" y="970280"/>
            <a:ext cx="5872480" cy="4365625"/>
          </a:xfrm>
          <a:prstGeom prst="rect">
            <a:avLst/>
          </a:prstGeom>
          <a:noFill/>
          <a:ln>
            <a:noFill/>
          </a:ln>
        </p:spPr>
      </p:pic>
      <p:graphicFrame>
        <p:nvGraphicFramePr>
          <p:cNvPr id="2782" name="Google Shape;2782;p4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SS-17-02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이광렬</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KMS EXTERNAL SEARCH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외부검색 화면 -2</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783" name="Google Shape;2783;p49"/>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정보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창 닫기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외부자료의 내용을 조회할 수 있는 페이지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784" name="Google Shape;2784;p49"/>
          <p:cNvSpPr/>
          <p:nvPr/>
        </p:nvSpPr>
        <p:spPr>
          <a:xfrm>
            <a:off x="3511550" y="1790700"/>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1</a:t>
            </a:r>
            <a:endParaRPr b="1" sz="1800">
              <a:solidFill>
                <a:schemeClr val="dk1"/>
              </a:solidFill>
              <a:latin typeface="Malgun Gothic"/>
              <a:ea typeface="Malgun Gothic"/>
              <a:cs typeface="Malgun Gothic"/>
              <a:sym typeface="Malgun Gothic"/>
            </a:endParaRPr>
          </a:p>
        </p:txBody>
      </p:sp>
      <p:sp>
        <p:nvSpPr>
          <p:cNvPr id="2785" name="Google Shape;2785;p49"/>
          <p:cNvSpPr/>
          <p:nvPr/>
        </p:nvSpPr>
        <p:spPr>
          <a:xfrm>
            <a:off x="3584575" y="291909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2</a:t>
            </a:r>
            <a:endParaRPr b="1" sz="1800">
              <a:solidFill>
                <a:schemeClr val="dk1"/>
              </a:solidFill>
              <a:latin typeface="Malgun Gothic"/>
              <a:ea typeface="Malgun Gothic"/>
              <a:cs typeface="Malgun Gothic"/>
              <a:sym typeface="Malgun Gothic"/>
            </a:endParaRPr>
          </a:p>
        </p:txBody>
      </p:sp>
      <p:sp>
        <p:nvSpPr>
          <p:cNvPr id="2786" name="Google Shape;2786;p49"/>
          <p:cNvSpPr/>
          <p:nvPr/>
        </p:nvSpPr>
        <p:spPr>
          <a:xfrm>
            <a:off x="4745355" y="1618615"/>
            <a:ext cx="360680" cy="360680"/>
          </a:xfrm>
          <a:prstGeom prst="ellipse">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Malgun Gothic"/>
              <a:buNone/>
            </a:pPr>
            <a:r>
              <a:rPr b="1" lang="ko-KR" sz="1800">
                <a:solidFill>
                  <a:schemeClr val="dk1"/>
                </a:solidFill>
                <a:latin typeface="Malgun Gothic"/>
                <a:ea typeface="Malgun Gothic"/>
                <a:cs typeface="Malgun Gothic"/>
                <a:sym typeface="Malgun Gothic"/>
              </a:rPr>
              <a:t>3</a:t>
            </a:r>
            <a:endParaRPr b="1" sz="1800">
              <a:solidFill>
                <a:schemeClr val="dk1"/>
              </a:solidFill>
              <a:latin typeface="Malgun Gothic"/>
              <a:ea typeface="Malgun Gothic"/>
              <a:cs typeface="Malgun Gothic"/>
              <a:sym typeface="Malgun Gothic"/>
            </a:endParaRPr>
          </a:p>
        </p:txBody>
      </p:sp>
      <p:sp>
        <p:nvSpPr>
          <p:cNvPr id="2787" name="Google Shape;2787;p49"/>
          <p:cNvSpPr/>
          <p:nvPr/>
        </p:nvSpPr>
        <p:spPr>
          <a:xfrm>
            <a:off x="6948170" y="5335270"/>
            <a:ext cx="2016760" cy="1296670"/>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00"/>
              <a:buFont typeface="Malgun Gothic"/>
              <a:buNone/>
            </a:pPr>
            <a:r>
              <a:rPr lang="ko-KR" sz="1000">
                <a:solidFill>
                  <a:schemeClr val="dk1"/>
                </a:solidFill>
                <a:latin typeface="Malgun Gothic"/>
                <a:ea typeface="Malgun Gothic"/>
                <a:cs typeface="Malgun Gothic"/>
                <a:sym typeface="Malgun Gothic"/>
              </a:rPr>
              <a:t>사용 API :</a:t>
            </a:r>
            <a:endParaRPr sz="1000">
              <a:solidFill>
                <a:schemeClr val="dk1"/>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1000"/>
              <a:buFont typeface="Malgun Gothic"/>
              <a:buNone/>
            </a:pPr>
            <a:r>
              <a:t/>
            </a:r>
            <a:endParaRPr sz="1000">
              <a:solidFill>
                <a:schemeClr val="dk1"/>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1000"/>
              <a:buFont typeface="Malgun Gothic"/>
              <a:buNone/>
            </a:pPr>
            <a:r>
              <a:rPr lang="ko-KR" sz="1000">
                <a:solidFill>
                  <a:schemeClr val="dk1"/>
                </a:solidFill>
                <a:latin typeface="Malgun Gothic"/>
                <a:ea typeface="Malgun Gothic"/>
                <a:cs typeface="Malgun Gothic"/>
                <a:sym typeface="Malgun Gothic"/>
              </a:rPr>
              <a:t>네이버 학술검색 API</a:t>
            </a:r>
            <a:endParaRPr sz="1000">
              <a:solidFill>
                <a:schemeClr val="dk1"/>
              </a:solidFill>
              <a:latin typeface="Malgun Gothic"/>
              <a:ea typeface="Malgun Gothic"/>
              <a:cs typeface="Malgun Gothic"/>
              <a:sym typeface="Malgun Gothic"/>
            </a:endParaRPr>
          </a:p>
        </p:txBody>
      </p:sp>
      <p:graphicFrame>
        <p:nvGraphicFramePr>
          <p:cNvPr id="2788" name="Google Shape;2788;p49"/>
          <p:cNvGraphicFramePr/>
          <p:nvPr/>
        </p:nvGraphicFramePr>
        <p:xfrm>
          <a:off x="26670" y="5373370"/>
          <a:ext cx="3000000" cy="3000000"/>
        </p:xfrm>
        <a:graphic>
          <a:graphicData uri="http://schemas.openxmlformats.org/drawingml/2006/table">
            <a:tbl>
              <a:tblPr bandRow="1" firstRow="1">
                <a:noFill/>
                <a:tableStyleId>{A256F54A-A024-406E-A509-A66F92018587}</a:tableStyleId>
              </a:tblPr>
              <a:tblGrid>
                <a:gridCol w="3249300"/>
                <a:gridCol w="3184525"/>
              </a:tblGrid>
              <a:tr h="29655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143625">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2" name="Shape 2792"/>
        <p:cNvGrpSpPr/>
        <p:nvPr/>
      </p:nvGrpSpPr>
      <p:grpSpPr>
        <a:xfrm>
          <a:off x="0" y="0"/>
          <a:ext cx="0" cy="0"/>
          <a:chOff x="0" y="0"/>
          <a:chExt cx="0" cy="0"/>
        </a:xfrm>
      </p:grpSpPr>
      <p:pic>
        <p:nvPicPr>
          <p:cNvPr id="2793" name="Google Shape;2793;p50"/>
          <p:cNvPicPr preferRelativeResize="0"/>
          <p:nvPr/>
        </p:nvPicPr>
        <p:blipFill rotWithShape="1">
          <a:blip r:embed="rId3">
            <a:alphaModFix/>
          </a:blip>
          <a:srcRect b="0" l="0" r="0" t="0"/>
          <a:stretch/>
        </p:blipFill>
        <p:spPr>
          <a:xfrm>
            <a:off x="539750" y="949325"/>
            <a:ext cx="5783580" cy="4293870"/>
          </a:xfrm>
          <a:prstGeom prst="rect">
            <a:avLst/>
          </a:prstGeom>
          <a:noFill/>
          <a:ln>
            <a:noFill/>
          </a:ln>
        </p:spPr>
      </p:pic>
      <p:graphicFrame>
        <p:nvGraphicFramePr>
          <p:cNvPr id="2794" name="Google Shape;2794;p5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프로젝트 보고서 목록</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795" name="Google Shape;2795;p50"/>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지식관리 상단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보고서 좌측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정렬기준 선택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정렬기준 오름차순/내림차순 정렬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검색</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상세조회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이동</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보고서에 대한 정보를 조회할수 있는 페이지, 각 프로젝트명을 클릭하여 상세정보를 조회할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796" name="Google Shape;2796;p50"/>
          <p:cNvSpPr/>
          <p:nvPr/>
        </p:nvSpPr>
        <p:spPr>
          <a:xfrm>
            <a:off x="2665730" y="112458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797" name="Google Shape;2797;p50"/>
          <p:cNvSpPr/>
          <p:nvPr/>
        </p:nvSpPr>
        <p:spPr>
          <a:xfrm>
            <a:off x="621665" y="254952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798" name="Google Shape;2798;p50"/>
          <p:cNvSpPr/>
          <p:nvPr/>
        </p:nvSpPr>
        <p:spPr>
          <a:xfrm>
            <a:off x="3996055" y="188531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799" name="Google Shape;2799;p50"/>
          <p:cNvSpPr/>
          <p:nvPr/>
        </p:nvSpPr>
        <p:spPr>
          <a:xfrm>
            <a:off x="4598035" y="188531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800" name="Google Shape;2800;p50"/>
          <p:cNvSpPr/>
          <p:nvPr/>
        </p:nvSpPr>
        <p:spPr>
          <a:xfrm>
            <a:off x="5220335" y="188531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2801" name="Google Shape;2801;p50"/>
          <p:cNvSpPr/>
          <p:nvPr/>
        </p:nvSpPr>
        <p:spPr>
          <a:xfrm>
            <a:off x="2665730" y="254952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graphicFrame>
        <p:nvGraphicFramePr>
          <p:cNvPr id="2802" name="Google Shape;2802;p50"/>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4545325"/>
                <a:gridCol w="1888500"/>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pr_no, p_name, pr_regdate, pr_viewcnt, pr_likecnt,pr_attach_path</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
        <p:nvSpPr>
          <p:cNvPr id="2803" name="Google Shape;2803;p50"/>
          <p:cNvSpPr/>
          <p:nvPr/>
        </p:nvSpPr>
        <p:spPr>
          <a:xfrm>
            <a:off x="2954020" y="42932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pic>
        <p:nvPicPr>
          <p:cNvPr id="2808" name="Google Shape;2808;p51"/>
          <p:cNvPicPr preferRelativeResize="0"/>
          <p:nvPr/>
        </p:nvPicPr>
        <p:blipFill rotWithShape="1">
          <a:blip r:embed="rId3">
            <a:alphaModFix/>
          </a:blip>
          <a:srcRect b="0" l="0" r="0" t="0"/>
          <a:stretch/>
        </p:blipFill>
        <p:spPr>
          <a:xfrm>
            <a:off x="395605" y="949325"/>
            <a:ext cx="5771515" cy="4293870"/>
          </a:xfrm>
          <a:prstGeom prst="rect">
            <a:avLst/>
          </a:prstGeom>
          <a:noFill/>
          <a:ln>
            <a:noFill/>
          </a:ln>
        </p:spPr>
      </p:pic>
      <p:graphicFrame>
        <p:nvGraphicFramePr>
          <p:cNvPr id="2809" name="Google Shape;2809;p5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프로젝트 보고서 상세페이지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810" name="Google Shape;2810;p51"/>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클립보드에 복사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스크랩 하기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정보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산출물 다운로드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비활성화/ 활성화</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창 닫기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게시글 추천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18161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보고서의 상세정보를 조회하는 페이지</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해당 프로젝트의 작성자인 PL이 조회한다면 비활성화 생성되며 이를 클릭하여 해당 게시물을 비공개처리할 수 있다. 비공개된 프로젝트는 PL만 조회할 수 있으며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비활성화 버튼이 활성화 버튼으로 바뀐다. 이를 클릭하면 다시 활성화 되어 공개된다.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상단의 클립보드를 클릭하면 해당 상세페이지의 URL이 클립보드에 복사되며 스크랩을 클릭하면 해당 게시물이 내 스크랩 목록에 추가된다.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게시글 추천 버튼을 클릭하면 게시글을 추천할수 있으며 이미 추천한 게시글을 클릭하면 추천이 취소된다.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2811" name="Google Shape;2811;p51"/>
          <p:cNvSpPr/>
          <p:nvPr/>
        </p:nvSpPr>
        <p:spPr>
          <a:xfrm>
            <a:off x="2411730" y="234886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812" name="Google Shape;2812;p51"/>
          <p:cNvSpPr/>
          <p:nvPr/>
        </p:nvSpPr>
        <p:spPr>
          <a:xfrm>
            <a:off x="4478655" y="161988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813" name="Google Shape;2813;p51"/>
          <p:cNvSpPr/>
          <p:nvPr/>
        </p:nvSpPr>
        <p:spPr>
          <a:xfrm>
            <a:off x="2301240" y="393319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814" name="Google Shape;2814;p51"/>
          <p:cNvSpPr/>
          <p:nvPr/>
        </p:nvSpPr>
        <p:spPr>
          <a:xfrm>
            <a:off x="3733800" y="161988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815" name="Google Shape;2815;p51"/>
          <p:cNvSpPr/>
          <p:nvPr/>
        </p:nvSpPr>
        <p:spPr>
          <a:xfrm>
            <a:off x="3643630" y="427228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graphicFrame>
        <p:nvGraphicFramePr>
          <p:cNvPr id="2816" name="Google Shape;2816;p51"/>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4545325"/>
                <a:gridCol w="1888500"/>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pr_no, p_name, pr_regdate, pr_viewcnt, pr_likecnt\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p_title, p_summary, p_content, p_startdate, p_enddate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sc_title, sc_url</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
        <p:nvSpPr>
          <p:cNvPr id="2817" name="Google Shape;2817;p51"/>
          <p:cNvSpPr/>
          <p:nvPr/>
        </p:nvSpPr>
        <p:spPr>
          <a:xfrm>
            <a:off x="5292090" y="135763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2818" name="Google Shape;2818;p51"/>
          <p:cNvSpPr/>
          <p:nvPr/>
        </p:nvSpPr>
        <p:spPr>
          <a:xfrm>
            <a:off x="2280920" y="161988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pic>
        <p:nvPicPr>
          <p:cNvPr id="2823" name="Google Shape;2823;p52"/>
          <p:cNvPicPr preferRelativeResize="0"/>
          <p:nvPr/>
        </p:nvPicPr>
        <p:blipFill rotWithShape="1">
          <a:blip r:embed="rId3">
            <a:alphaModFix/>
          </a:blip>
          <a:srcRect b="0" l="0" r="0" t="0"/>
          <a:stretch/>
        </p:blipFill>
        <p:spPr>
          <a:xfrm>
            <a:off x="539750" y="970280"/>
            <a:ext cx="5753100" cy="4272915"/>
          </a:xfrm>
          <a:prstGeom prst="rect">
            <a:avLst/>
          </a:prstGeom>
          <a:noFill/>
          <a:ln>
            <a:noFill/>
          </a:ln>
        </p:spPr>
      </p:pic>
      <p:graphicFrame>
        <p:nvGraphicFramePr>
          <p:cNvPr id="2824" name="Google Shape;2824;p5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프로젝트 보고서 비활성화 확인</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825" name="Google Shape;2825;p52"/>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비활성화 취소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비활성화 확인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프로젝트의 비활성화를 할 수 있는 확인창, 확인버튼을 클릭하면 해당 게시물이 비활성화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826" name="Google Shape;2826;p52"/>
          <p:cNvSpPr/>
          <p:nvPr/>
        </p:nvSpPr>
        <p:spPr>
          <a:xfrm>
            <a:off x="3820795" y="156845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827" name="Google Shape;2827;p52"/>
          <p:cNvSpPr/>
          <p:nvPr/>
        </p:nvSpPr>
        <p:spPr>
          <a:xfrm>
            <a:off x="3046730" y="157924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2828" name="Google Shape;2828;p52"/>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4545325"/>
                <a:gridCol w="1888500"/>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 tk_title, tk_regdate, tk_viewcnt, tk_likecnt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pr_no, p_name, pr_regdate, pr_viewcnt, pr_likecnt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 kh_title, kh_regdate, kh_viewcnt, kh_likecnt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pic>
        <p:nvPicPr>
          <p:cNvPr id="2833" name="Google Shape;2833;p53"/>
          <p:cNvPicPr preferRelativeResize="0"/>
          <p:nvPr/>
        </p:nvPicPr>
        <p:blipFill rotWithShape="1">
          <a:blip r:embed="rId3">
            <a:alphaModFix/>
          </a:blip>
          <a:srcRect b="0" l="0" r="0" t="0"/>
          <a:stretch/>
        </p:blipFill>
        <p:spPr>
          <a:xfrm>
            <a:off x="389255" y="970280"/>
            <a:ext cx="5761355" cy="4272915"/>
          </a:xfrm>
          <a:prstGeom prst="rect">
            <a:avLst/>
          </a:prstGeom>
          <a:noFill/>
          <a:ln>
            <a:noFill/>
          </a:ln>
        </p:spPr>
      </p:pic>
      <p:graphicFrame>
        <p:nvGraphicFramePr>
          <p:cNvPr id="2834" name="Google Shape;2834;p5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SS-19-01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노하우 게시판 리스트</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835" name="Google Shape;2835;p53"/>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지식관리 상단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좌측메뉴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카테고리 설정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정렬기준 선택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정렬기준별 오름차순/내림차순 정렬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검색</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요청하기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이동</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등록 된 노하우를 요청하거나 조회할수 있는 페이지,</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카테고리를 선택하여 원하는 카테고리의 노하우를 조회할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836" name="Google Shape;2836;p53"/>
          <p:cNvSpPr/>
          <p:nvPr/>
        </p:nvSpPr>
        <p:spPr>
          <a:xfrm>
            <a:off x="2483485" y="110109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837" name="Google Shape;2837;p53"/>
          <p:cNvSpPr/>
          <p:nvPr/>
        </p:nvSpPr>
        <p:spPr>
          <a:xfrm>
            <a:off x="127000" y="208470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838" name="Google Shape;2838;p53"/>
          <p:cNvSpPr/>
          <p:nvPr/>
        </p:nvSpPr>
        <p:spPr>
          <a:xfrm>
            <a:off x="1403350" y="182245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839" name="Google Shape;2839;p53"/>
          <p:cNvSpPr/>
          <p:nvPr/>
        </p:nvSpPr>
        <p:spPr>
          <a:xfrm>
            <a:off x="3040380" y="156019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840" name="Google Shape;2840;p53"/>
          <p:cNvSpPr/>
          <p:nvPr/>
        </p:nvSpPr>
        <p:spPr>
          <a:xfrm>
            <a:off x="4197350" y="136334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2841" name="Google Shape;2841;p53"/>
          <p:cNvSpPr/>
          <p:nvPr/>
        </p:nvSpPr>
        <p:spPr>
          <a:xfrm>
            <a:off x="4872990" y="136334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2842" name="Google Shape;2842;p53"/>
          <p:cNvSpPr/>
          <p:nvPr/>
        </p:nvSpPr>
        <p:spPr>
          <a:xfrm>
            <a:off x="3060065" y="486918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2843" name="Google Shape;2843;p53"/>
          <p:cNvSpPr/>
          <p:nvPr/>
        </p:nvSpPr>
        <p:spPr>
          <a:xfrm>
            <a:off x="2707005" y="285305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2844" name="Google Shape;2844;p53"/>
          <p:cNvSpPr/>
          <p:nvPr/>
        </p:nvSpPr>
        <p:spPr>
          <a:xfrm>
            <a:off x="5003800" y="188214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graphicFrame>
        <p:nvGraphicFramePr>
          <p:cNvPr id="2845" name="Google Shape;2845;p53"/>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4545325"/>
                <a:gridCol w="1888500"/>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 kh_title, kh_regdate, kh_viewcnt, kh_likecnt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pic>
        <p:nvPicPr>
          <p:cNvPr id="2850" name="Google Shape;2850;p54"/>
          <p:cNvPicPr preferRelativeResize="0"/>
          <p:nvPr/>
        </p:nvPicPr>
        <p:blipFill rotWithShape="1">
          <a:blip r:embed="rId3">
            <a:alphaModFix/>
          </a:blip>
          <a:srcRect b="0" l="0" r="0" t="0"/>
          <a:stretch/>
        </p:blipFill>
        <p:spPr>
          <a:xfrm>
            <a:off x="351790" y="970280"/>
            <a:ext cx="5732780" cy="4248785"/>
          </a:xfrm>
          <a:prstGeom prst="rect">
            <a:avLst/>
          </a:prstGeom>
          <a:noFill/>
          <a:ln>
            <a:noFill/>
          </a:ln>
        </p:spPr>
      </p:pic>
      <p:graphicFrame>
        <p:nvGraphicFramePr>
          <p:cNvPr id="2851" name="Google Shape;2851;p5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SS-19-01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노하우 요청글 작성</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852" name="Google Shape;2852;p54"/>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요청 제목 입력</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카테고리 선택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요청내용 기입</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요청글 등록 확인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취소(창 닫기)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창 닫기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요청 게시글을 등록할 수 있는 등록창,</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제목, 카테고리, 내용을 입력 후 확인을 클릭하면 노하우에 등록이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853" name="Google Shape;2853;p54"/>
          <p:cNvSpPr/>
          <p:nvPr/>
        </p:nvSpPr>
        <p:spPr>
          <a:xfrm>
            <a:off x="2587625" y="172466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854" name="Google Shape;2854;p54"/>
          <p:cNvSpPr/>
          <p:nvPr/>
        </p:nvSpPr>
        <p:spPr>
          <a:xfrm>
            <a:off x="2193925" y="203708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855" name="Google Shape;2855;p54"/>
          <p:cNvSpPr/>
          <p:nvPr/>
        </p:nvSpPr>
        <p:spPr>
          <a:xfrm>
            <a:off x="2193925" y="242062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856" name="Google Shape;2856;p54"/>
          <p:cNvSpPr/>
          <p:nvPr/>
        </p:nvSpPr>
        <p:spPr>
          <a:xfrm>
            <a:off x="2193925" y="414909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857" name="Google Shape;2857;p54"/>
          <p:cNvSpPr/>
          <p:nvPr/>
        </p:nvSpPr>
        <p:spPr>
          <a:xfrm>
            <a:off x="3470275" y="427990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2858" name="Google Shape;2858;p54"/>
          <p:cNvSpPr/>
          <p:nvPr/>
        </p:nvSpPr>
        <p:spPr>
          <a:xfrm>
            <a:off x="4643755" y="16262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graphicFrame>
        <p:nvGraphicFramePr>
          <p:cNvPr id="2859" name="Google Shape;2859;p54"/>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1376675"/>
                <a:gridCol w="5057150"/>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 kh_title, kh_regdate, kh_viewcnt, kh_likecnt, kh_content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 descr="C:/Users/PC-21/AppData/Roaming/PolarisOffice/ETemp/3140_9354416/fImage556284506746.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540" y="972185"/>
            <a:ext cx="6504305" cy="473202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프로젝트를 수정하는 페이지가 나타나는</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프로젝트를 이관할 수있는 상세페이지가 나타나는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프로젝트를 비활성화하는 버튼(PL만 보임)</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상세 페이지로 프로젝트의 정보를 수정 할수있고 프로젝트를 이용하지 않을경우 비활성화를 통해 프로젝트를 비활성화 시킬수있다.그리고 프로젝트가 완료되면 프로젝트 이관을 통해 완료하고 프로젝트를 KMS로 보낼수 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5" name="Rect 0"/>
          <p:cNvSpPr>
            <a:spLocks/>
          </p:cNvSpPr>
          <p:nvPr/>
        </p:nvSpPr>
        <p:spPr>
          <a:xfrm rot="0">
            <a:off x="1096010" y="493966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sp>
        <p:nvSpPr>
          <p:cNvPr id="36" name="Rect 0"/>
          <p:cNvSpPr>
            <a:spLocks/>
          </p:cNvSpPr>
          <p:nvPr/>
        </p:nvSpPr>
        <p:spPr>
          <a:xfrm rot="0">
            <a:off x="2768600" y="498157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sp>
        <p:nvSpPr>
          <p:cNvPr id="37" name="Rect 0"/>
          <p:cNvSpPr>
            <a:spLocks/>
          </p:cNvSpPr>
          <p:nvPr/>
        </p:nvSpPr>
        <p:spPr>
          <a:xfrm rot="0">
            <a:off x="4331970" y="493966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p>
        </p:txBody>
      </p:sp>
      <p:graphicFrame>
        <p:nvGraphicFramePr>
          <p:cNvPr id="38" name="Table 3"/>
          <p:cNvGraphicFramePr>
            <a:graphicFrameLocks noGrp="1"/>
          </p:cNvGraphicFramePr>
          <p:nvPr/>
        </p:nvGraphicFramePr>
        <p:xfrm>
          <a:off x="17780" y="5370830"/>
          <a:ext cx="6468110"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3" name="Shape 2863"/>
        <p:cNvGrpSpPr/>
        <p:nvPr/>
      </p:nvGrpSpPr>
      <p:grpSpPr>
        <a:xfrm>
          <a:off x="0" y="0"/>
          <a:ext cx="0" cy="0"/>
          <a:chOff x="0" y="0"/>
          <a:chExt cx="0" cy="0"/>
        </a:xfrm>
      </p:grpSpPr>
      <p:pic>
        <p:nvPicPr>
          <p:cNvPr id="2864" name="Google Shape;2864;p55"/>
          <p:cNvPicPr preferRelativeResize="0"/>
          <p:nvPr/>
        </p:nvPicPr>
        <p:blipFill rotWithShape="1">
          <a:blip r:embed="rId3">
            <a:alphaModFix/>
          </a:blip>
          <a:srcRect b="0" l="0" r="0" t="0"/>
          <a:stretch/>
        </p:blipFill>
        <p:spPr>
          <a:xfrm>
            <a:off x="454660" y="993140"/>
            <a:ext cx="5710555" cy="4250055"/>
          </a:xfrm>
          <a:prstGeom prst="rect">
            <a:avLst/>
          </a:prstGeom>
          <a:noFill/>
          <a:ln>
            <a:noFill/>
          </a:ln>
        </p:spPr>
      </p:pic>
      <p:graphicFrame>
        <p:nvGraphicFramePr>
          <p:cNvPr id="2865" name="Google Shape;2865;p5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SS-19-01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노하우 조회- 1</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866" name="Google Shape;2866;p55"/>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작성자가 조회시 삭제버튼 활성화</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작성자가 설정한 카테고리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작성자가 작성한 요청내용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답변자 프로필사진, 이름,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창 닫기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답변 추천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작성자 인적사항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댓글 추가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노하우를 조회할수 있는 창, 앤서를 조회하거나 등록할 수 있으며 등록된 앤서를 추천할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867" name="Google Shape;2867;p55"/>
          <p:cNvSpPr/>
          <p:nvPr/>
        </p:nvSpPr>
        <p:spPr>
          <a:xfrm>
            <a:off x="2889885" y="142557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868" name="Google Shape;2868;p55"/>
          <p:cNvSpPr/>
          <p:nvPr/>
        </p:nvSpPr>
        <p:spPr>
          <a:xfrm>
            <a:off x="4055110" y="129476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869" name="Google Shape;2869;p55"/>
          <p:cNvSpPr/>
          <p:nvPr/>
        </p:nvSpPr>
        <p:spPr>
          <a:xfrm>
            <a:off x="2395855" y="18421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870" name="Google Shape;2870;p55"/>
          <p:cNvSpPr/>
          <p:nvPr/>
        </p:nvSpPr>
        <p:spPr>
          <a:xfrm>
            <a:off x="2915920" y="242062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871" name="Google Shape;2871;p55"/>
          <p:cNvSpPr/>
          <p:nvPr/>
        </p:nvSpPr>
        <p:spPr>
          <a:xfrm>
            <a:off x="2306320" y="357314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2872" name="Google Shape;2872;p55"/>
          <p:cNvSpPr/>
          <p:nvPr/>
        </p:nvSpPr>
        <p:spPr>
          <a:xfrm>
            <a:off x="5076190" y="142557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2873" name="Google Shape;2873;p55"/>
          <p:cNvSpPr/>
          <p:nvPr/>
        </p:nvSpPr>
        <p:spPr>
          <a:xfrm>
            <a:off x="4306570" y="357822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2874" name="Google Shape;2874;p55"/>
          <p:cNvSpPr/>
          <p:nvPr/>
        </p:nvSpPr>
        <p:spPr>
          <a:xfrm>
            <a:off x="3247390" y="433959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2875" name="Google Shape;2875;p55"/>
          <p:cNvSpPr/>
          <p:nvPr/>
        </p:nvSpPr>
        <p:spPr>
          <a:xfrm>
            <a:off x="1115695" y="269621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graphicFrame>
        <p:nvGraphicFramePr>
          <p:cNvPr id="2876" name="Google Shape;2876;p55"/>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3105150"/>
                <a:gridCol w="3328675"/>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 kh_title, kh_regdate, kh_viewcnt, kh_likecnt, kh_content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a_no, a_writer, a_content, a_regdate, a_likecnt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a_rp_content, a_rp_writer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 user_img, dep_code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a_no, a_writer, a_content, a_regdate, a_likecnt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a_rp_content, a_rp_writer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sc_title, sc_url</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 user_img, dep_code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pic>
        <p:nvPicPr>
          <p:cNvPr id="2881" name="Google Shape;2881;p56"/>
          <p:cNvPicPr preferRelativeResize="0"/>
          <p:nvPr/>
        </p:nvPicPr>
        <p:blipFill rotWithShape="1">
          <a:blip r:embed="rId3">
            <a:alphaModFix/>
          </a:blip>
          <a:srcRect b="0" l="0" r="0" t="0"/>
          <a:stretch/>
        </p:blipFill>
        <p:spPr>
          <a:xfrm>
            <a:off x="363220" y="970280"/>
            <a:ext cx="5725795" cy="4272915"/>
          </a:xfrm>
          <a:prstGeom prst="rect">
            <a:avLst/>
          </a:prstGeom>
          <a:noFill/>
          <a:ln>
            <a:noFill/>
          </a:ln>
        </p:spPr>
      </p:pic>
      <p:graphicFrame>
        <p:nvGraphicFramePr>
          <p:cNvPr id="2882" name="Google Shape;2882;p56"/>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3105150"/>
                <a:gridCol w="3328675"/>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 kh_title, kh_regdate, kh_viewcnt, kh_likecnt, kh_content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a_no, a_writer, a_content, a_regdate, a_likecnt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a_rp_content, a_rp_writer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 user_img, dep_code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a_no, a_writer, a_content, a_regdate, a_likecnt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a_rp_content, a_rp_writer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sc_title, sc_url</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 user_img, dep_code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graphicFrame>
        <p:nvGraphicFramePr>
          <p:cNvPr id="2883" name="Google Shape;2883;p5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SS-19-01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노하우 조회- 2</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884" name="Google Shape;2884;p56"/>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앤서 작성자가 조회시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앤서 수정/삭제버튼 활성화</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앤서 댓글 작성자가 조회시</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 수정/삭제버튼 활성화</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앤서 댓글 등록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앤서 등록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게시글 추천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게시글 신고</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앤서에 대한 댓글을 등록하거나 앤서를 등록할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게시글 추천 버튼을 클릭하면 게시글을 추천할수 있으며 이미 추천한 게시글을 클릭하면 추천이 취소된다.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게시글 신고 버튼을 클릭하면 게시글을 신고할 수 있다. 이미 신고한 게시글을 클릭하면 신고가 취소된다.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885" name="Google Shape;2885;p56"/>
          <p:cNvSpPr/>
          <p:nvPr/>
        </p:nvSpPr>
        <p:spPr>
          <a:xfrm>
            <a:off x="3898265" y="399224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886" name="Google Shape;2886;p56"/>
          <p:cNvSpPr/>
          <p:nvPr/>
        </p:nvSpPr>
        <p:spPr>
          <a:xfrm>
            <a:off x="3900170" y="45091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887" name="Google Shape;2887;p56"/>
          <p:cNvSpPr/>
          <p:nvPr/>
        </p:nvSpPr>
        <p:spPr>
          <a:xfrm>
            <a:off x="4500245" y="372999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888" name="Google Shape;2888;p56"/>
          <p:cNvSpPr/>
          <p:nvPr/>
        </p:nvSpPr>
        <p:spPr>
          <a:xfrm>
            <a:off x="3258820" y="321310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889" name="Google Shape;2889;p56"/>
          <p:cNvSpPr/>
          <p:nvPr/>
        </p:nvSpPr>
        <p:spPr>
          <a:xfrm>
            <a:off x="1564640" y="155702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2890" name="Google Shape;2890;p56"/>
          <p:cNvSpPr/>
          <p:nvPr/>
        </p:nvSpPr>
        <p:spPr>
          <a:xfrm>
            <a:off x="4860290" y="181800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pic>
        <p:nvPicPr>
          <p:cNvPr id="2895" name="Google Shape;2895;p57"/>
          <p:cNvPicPr preferRelativeResize="0"/>
          <p:nvPr/>
        </p:nvPicPr>
        <p:blipFill rotWithShape="1">
          <a:blip r:embed="rId3">
            <a:alphaModFix/>
          </a:blip>
          <a:srcRect b="0" l="0" r="0" t="0"/>
          <a:stretch/>
        </p:blipFill>
        <p:spPr>
          <a:xfrm>
            <a:off x="492125" y="949960"/>
            <a:ext cx="5773420" cy="4307205"/>
          </a:xfrm>
          <a:prstGeom prst="rect">
            <a:avLst/>
          </a:prstGeom>
          <a:noFill/>
          <a:ln>
            <a:noFill/>
          </a:ln>
        </p:spPr>
      </p:pic>
      <p:graphicFrame>
        <p:nvGraphicFramePr>
          <p:cNvPr id="2896" name="Google Shape;2896;p5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SS-19-01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노하우 삭제</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897" name="Google Shape;2897;p57"/>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삭제 취소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노하우 삭제 확인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삭제를 확인하는 confirm, 확인버튼을 클릭하면 해당 노하우가 삭제되며 취소를 클릭하면 comfirm 이 닫힌다.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898" name="Google Shape;2898;p57"/>
          <p:cNvSpPr/>
          <p:nvPr/>
        </p:nvSpPr>
        <p:spPr>
          <a:xfrm>
            <a:off x="2889885" y="142557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899" name="Google Shape;2899;p57"/>
          <p:cNvSpPr/>
          <p:nvPr/>
        </p:nvSpPr>
        <p:spPr>
          <a:xfrm>
            <a:off x="4055110" y="142557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2900" name="Google Shape;2900;p57"/>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3105150"/>
                <a:gridCol w="3328675"/>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graphicFrame>
        <p:nvGraphicFramePr>
          <p:cNvPr id="2905" name="Google Shape;2905;p5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기타자료게시판 리스트</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906" name="Google Shape;2906;p58"/>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지식관리 상단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기타 자료 게시판 좌측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정렬기준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정렬기준별 오름차순/내림차순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등록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리스트(클릭시 상세정보 창 open)</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이동</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자료를 등록하고, 조회할수 있는 게시판이다. 각 자료의 제목을 클릭하면 상세정보다 담긴 창이 실행된다.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자료등록을 클릭하면 자료를 등록할수 있는 창이 실행된다.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907" name="Google Shape;2907;p58"/>
          <p:cNvSpPr/>
          <p:nvPr/>
        </p:nvSpPr>
        <p:spPr>
          <a:xfrm>
            <a:off x="2411730" y="126873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908" name="Google Shape;2908;p58"/>
          <p:cNvSpPr/>
          <p:nvPr/>
        </p:nvSpPr>
        <p:spPr>
          <a:xfrm>
            <a:off x="611505" y="227711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909" name="Google Shape;2909;p58"/>
          <p:cNvSpPr/>
          <p:nvPr/>
        </p:nvSpPr>
        <p:spPr>
          <a:xfrm>
            <a:off x="3032760" y="140017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910" name="Google Shape;2910;p58"/>
          <p:cNvSpPr/>
          <p:nvPr/>
        </p:nvSpPr>
        <p:spPr>
          <a:xfrm>
            <a:off x="4283710" y="131826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911" name="Google Shape;2911;p58"/>
          <p:cNvSpPr/>
          <p:nvPr/>
        </p:nvSpPr>
        <p:spPr>
          <a:xfrm>
            <a:off x="5894070" y="140017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2912" name="Google Shape;2912;p58"/>
          <p:cNvSpPr/>
          <p:nvPr/>
        </p:nvSpPr>
        <p:spPr>
          <a:xfrm>
            <a:off x="5233035" y="192976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2913" name="Google Shape;2913;p58"/>
          <p:cNvSpPr/>
          <p:nvPr/>
        </p:nvSpPr>
        <p:spPr>
          <a:xfrm>
            <a:off x="2571750" y="263715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2914" name="Google Shape;2914;p58"/>
          <p:cNvSpPr/>
          <p:nvPr/>
        </p:nvSpPr>
        <p:spPr>
          <a:xfrm>
            <a:off x="1974215" y="42932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graphicFrame>
        <p:nvGraphicFramePr>
          <p:cNvPr id="2915" name="Google Shape;2915;p58"/>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4545325"/>
                <a:gridCol w="1888500"/>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 tk_title, tk_regdate, tk_viewcnt, tk_likecnt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pr_no, p_name, pr_regdate, pr_viewcnt, pr_likecnt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Kh_no, kh_title, kh_regdate, kh_viewcnt, kh_likecnt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(검색어)</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pic>
        <p:nvPicPr>
          <p:cNvPr id="2916" name="Google Shape;2916;p58"/>
          <p:cNvPicPr preferRelativeResize="0"/>
          <p:nvPr/>
        </p:nvPicPr>
        <p:blipFill rotWithShape="1">
          <a:blip r:embed="rId3">
            <a:alphaModFix/>
          </a:blip>
          <a:srcRect b="0" l="0" r="0" t="0"/>
          <a:stretch/>
        </p:blipFill>
        <p:spPr>
          <a:xfrm>
            <a:off x="0" y="0"/>
            <a:ext cx="9144635" cy="68586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pic>
        <p:nvPicPr>
          <p:cNvPr id="2921" name="Google Shape;2921;p59"/>
          <p:cNvPicPr preferRelativeResize="0"/>
          <p:nvPr/>
        </p:nvPicPr>
        <p:blipFill rotWithShape="1">
          <a:blip r:embed="rId3">
            <a:alphaModFix/>
          </a:blip>
          <a:srcRect b="0" l="0" r="0" t="0"/>
          <a:stretch/>
        </p:blipFill>
        <p:spPr>
          <a:xfrm>
            <a:off x="487045" y="970280"/>
            <a:ext cx="5741670" cy="4268470"/>
          </a:xfrm>
          <a:prstGeom prst="rect">
            <a:avLst/>
          </a:prstGeom>
          <a:noFill/>
          <a:ln>
            <a:noFill/>
          </a:ln>
        </p:spPr>
      </p:pic>
      <p:graphicFrame>
        <p:nvGraphicFramePr>
          <p:cNvPr id="2922" name="Google Shape;2922;p5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기타자료게시판 등록</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923" name="Google Shape;2923;p59"/>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제목 등록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설명 등록(스마트 에디터)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키워드 추가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키워드 삭제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첨부파일 추가/삭제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등록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등록 취소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창 닫기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등록페이지 이다. 키워드와 첨부파일을 각각 5개씩 추가할 수 있으며 +버튼을 클릭하여 추가, -버튼을 클릭하여 취소할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924" name="Google Shape;2924;p59"/>
          <p:cNvSpPr/>
          <p:nvPr/>
        </p:nvSpPr>
        <p:spPr>
          <a:xfrm>
            <a:off x="3707765" y="18040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925" name="Google Shape;2925;p59"/>
          <p:cNvSpPr/>
          <p:nvPr/>
        </p:nvSpPr>
        <p:spPr>
          <a:xfrm>
            <a:off x="2323465" y="23755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926" name="Google Shape;2926;p59"/>
          <p:cNvSpPr/>
          <p:nvPr/>
        </p:nvSpPr>
        <p:spPr>
          <a:xfrm>
            <a:off x="4512945" y="332295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927" name="Google Shape;2927;p59"/>
          <p:cNvSpPr/>
          <p:nvPr/>
        </p:nvSpPr>
        <p:spPr>
          <a:xfrm>
            <a:off x="2292350" y="357314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928" name="Google Shape;2928;p59"/>
          <p:cNvSpPr/>
          <p:nvPr/>
        </p:nvSpPr>
        <p:spPr>
          <a:xfrm>
            <a:off x="4554855" y="370395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2929" name="Google Shape;2929;p59"/>
          <p:cNvSpPr/>
          <p:nvPr/>
        </p:nvSpPr>
        <p:spPr>
          <a:xfrm>
            <a:off x="3328670" y="451231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2930" name="Google Shape;2930;p59"/>
          <p:cNvSpPr/>
          <p:nvPr/>
        </p:nvSpPr>
        <p:spPr>
          <a:xfrm>
            <a:off x="4413885" y="451231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2931" name="Google Shape;2931;p59"/>
          <p:cNvSpPr/>
          <p:nvPr/>
        </p:nvSpPr>
        <p:spPr>
          <a:xfrm>
            <a:off x="4817110" y="194881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graphicFrame>
        <p:nvGraphicFramePr>
          <p:cNvPr id="2932" name="Google Shape;2932;p59"/>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2456825"/>
                <a:gridCol w="3977000"/>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 tk_title, tk_regdate, tk_viewcnt, tk_likecnt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tk_keyword, tk_content,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tk_at_no, tk_at_name, tk_at_type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pic>
        <p:nvPicPr>
          <p:cNvPr id="2937" name="Google Shape;2937;p60"/>
          <p:cNvPicPr preferRelativeResize="0"/>
          <p:nvPr/>
        </p:nvPicPr>
        <p:blipFill rotWithShape="1">
          <a:blip r:embed="rId3">
            <a:alphaModFix/>
          </a:blip>
          <a:srcRect b="0" l="0" r="0" t="0"/>
          <a:stretch/>
        </p:blipFill>
        <p:spPr>
          <a:xfrm>
            <a:off x="323215" y="970280"/>
            <a:ext cx="5688965" cy="4232275"/>
          </a:xfrm>
          <a:prstGeom prst="rect">
            <a:avLst/>
          </a:prstGeom>
          <a:noFill/>
          <a:ln>
            <a:noFill/>
          </a:ln>
        </p:spPr>
      </p:pic>
      <p:graphicFrame>
        <p:nvGraphicFramePr>
          <p:cNvPr id="2938" name="Google Shape;2938;p6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SS-18-02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기타자료게시판 수정</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939" name="Google Shape;2939;p60"/>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제목 수정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설명 수정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키워드 추가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키워드 삭제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첨부파일 추가/삭제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수정 확인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수정 취소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창 닫기</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수정페이지 이다. 키워드와 첨부파일을 각각 5개씩 추가할 수 있으며 +버튼을 클릭 하여 추가, -버튼을 클릭하여 취소할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940" name="Google Shape;2940;p60"/>
          <p:cNvSpPr/>
          <p:nvPr/>
        </p:nvSpPr>
        <p:spPr>
          <a:xfrm>
            <a:off x="3707765" y="18040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941" name="Google Shape;2941;p60"/>
          <p:cNvSpPr/>
          <p:nvPr/>
        </p:nvSpPr>
        <p:spPr>
          <a:xfrm>
            <a:off x="2123440" y="23755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942" name="Google Shape;2942;p60"/>
          <p:cNvSpPr/>
          <p:nvPr/>
        </p:nvSpPr>
        <p:spPr>
          <a:xfrm>
            <a:off x="4451350" y="332803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943" name="Google Shape;2943;p60"/>
          <p:cNvSpPr/>
          <p:nvPr/>
        </p:nvSpPr>
        <p:spPr>
          <a:xfrm>
            <a:off x="2229485" y="365760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944" name="Google Shape;2944;p60"/>
          <p:cNvSpPr/>
          <p:nvPr/>
        </p:nvSpPr>
        <p:spPr>
          <a:xfrm>
            <a:off x="4451350" y="378841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2945" name="Google Shape;2945;p60"/>
          <p:cNvSpPr/>
          <p:nvPr/>
        </p:nvSpPr>
        <p:spPr>
          <a:xfrm>
            <a:off x="3275965" y="443738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2946" name="Google Shape;2946;p60"/>
          <p:cNvSpPr/>
          <p:nvPr/>
        </p:nvSpPr>
        <p:spPr>
          <a:xfrm>
            <a:off x="4327525" y="443738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2947" name="Google Shape;2947;p60"/>
          <p:cNvSpPr/>
          <p:nvPr/>
        </p:nvSpPr>
        <p:spPr>
          <a:xfrm>
            <a:off x="4817110" y="194881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graphicFrame>
        <p:nvGraphicFramePr>
          <p:cNvPr id="2948" name="Google Shape;2948;p60"/>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2456825"/>
                <a:gridCol w="3977000"/>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 tk_title, tk_regdate, tk_viewcnt, tk_likecnt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tk_keyword, tk_content,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tk_at_no, tk_at_name, tk_at_type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pic>
        <p:nvPicPr>
          <p:cNvPr id="2953" name="Google Shape;2953;p61"/>
          <p:cNvPicPr preferRelativeResize="0"/>
          <p:nvPr/>
        </p:nvPicPr>
        <p:blipFill rotWithShape="1">
          <a:blip r:embed="rId3">
            <a:alphaModFix/>
          </a:blip>
          <a:srcRect b="0" l="0" r="0" t="0"/>
          <a:stretch/>
        </p:blipFill>
        <p:spPr>
          <a:xfrm>
            <a:off x="568960" y="970280"/>
            <a:ext cx="5743575" cy="4272915"/>
          </a:xfrm>
          <a:prstGeom prst="rect">
            <a:avLst/>
          </a:prstGeom>
          <a:noFill/>
          <a:ln>
            <a:noFill/>
          </a:ln>
        </p:spPr>
      </p:pic>
      <p:graphicFrame>
        <p:nvGraphicFramePr>
          <p:cNvPr id="2954" name="Google Shape;2954;p6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기타자료게시판 조회</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955" name="Google Shape;2955;p61"/>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작성자  조회시 수정/삭제버튼 활성화</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설명글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키워드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다운로드할 첨부파일 선택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다운로드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댓글 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댓글 작성자 조회시 수정/삭제버튼 활성화</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9</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댓글 등록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10</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게시글 추천</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460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게시글 신고</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2635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24320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자료의 상세정보를 조회하는 페이지,</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 키워드를 클릭하면 해당 키워드가 포함된 자료 검색 결과 페이지로 이동한다.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 첨부파일을 선택하고 다운로드하면 선택한 첨부파일이 다운로드된다.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 댓글을 등록하거나 본인이 작성한 댓글을 수정/삭제 할 수 있다</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 게시글 추천 버튼을 클릭하면 게시글을 추천할수 있으며 이미 추천한 게시글을 클릭하면 추천이 취소된다.</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 게시글 신고 버튼을 클릭하면 게시글을 신고할 수 있다. 이미 신고한 게시글을 클릭하면 신고가 취소된다.</a:t>
                      </a:r>
                      <a:endParaRPr sz="800" u="none" cap="none" strike="noStrike">
                        <a:solidFill>
                          <a:srgbClr val="0C0C0C"/>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sp>
        <p:nvSpPr>
          <p:cNvPr id="2956" name="Google Shape;2956;p61"/>
          <p:cNvSpPr/>
          <p:nvPr/>
        </p:nvSpPr>
        <p:spPr>
          <a:xfrm>
            <a:off x="3780155" y="154178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2957" name="Google Shape;2957;p61"/>
          <p:cNvSpPr/>
          <p:nvPr/>
        </p:nvSpPr>
        <p:spPr>
          <a:xfrm>
            <a:off x="1763395" y="224409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2958" name="Google Shape;2958;p61"/>
          <p:cNvSpPr/>
          <p:nvPr/>
        </p:nvSpPr>
        <p:spPr>
          <a:xfrm>
            <a:off x="1772285" y="370395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2959" name="Google Shape;2959;p61"/>
          <p:cNvSpPr/>
          <p:nvPr/>
        </p:nvSpPr>
        <p:spPr>
          <a:xfrm>
            <a:off x="1859915" y="321246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2960" name="Google Shape;2960;p61"/>
          <p:cNvSpPr/>
          <p:nvPr/>
        </p:nvSpPr>
        <p:spPr>
          <a:xfrm>
            <a:off x="1772285" y="416179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2961" name="Google Shape;2961;p61"/>
          <p:cNvSpPr/>
          <p:nvPr/>
        </p:nvSpPr>
        <p:spPr>
          <a:xfrm>
            <a:off x="4389120" y="340296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2962" name="Google Shape;2962;p61"/>
          <p:cNvSpPr/>
          <p:nvPr/>
        </p:nvSpPr>
        <p:spPr>
          <a:xfrm>
            <a:off x="4094480" y="434340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sp>
        <p:nvSpPr>
          <p:cNvPr id="2963" name="Google Shape;2963;p61"/>
          <p:cNvSpPr/>
          <p:nvPr/>
        </p:nvSpPr>
        <p:spPr>
          <a:xfrm>
            <a:off x="5003800" y="477520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9</a:t>
            </a:r>
            <a:endParaRPr sz="1500">
              <a:solidFill>
                <a:schemeClr val="dk1"/>
              </a:solidFill>
              <a:latin typeface="Malgun Gothic"/>
              <a:ea typeface="Malgun Gothic"/>
              <a:cs typeface="Malgun Gothic"/>
              <a:sym typeface="Malgun Gothic"/>
            </a:endParaRPr>
          </a:p>
        </p:txBody>
      </p:sp>
      <p:sp>
        <p:nvSpPr>
          <p:cNvPr id="2964" name="Google Shape;2964;p61"/>
          <p:cNvSpPr/>
          <p:nvPr/>
        </p:nvSpPr>
        <p:spPr>
          <a:xfrm>
            <a:off x="1746885" y="154178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2965" name="Google Shape;2965;p61"/>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3249300"/>
                <a:gridCol w="3184525"/>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08080"/>
                    </a:solidFill>
                  </a:tcPr>
                </a:tc>
              </a:tr>
              <a:tr h="127635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 tk_title, tk_regdate, tk_viewcnt, tk_likecnt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tk_keyword, tk_content,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tk_at_no, tk_at_name, tk_at_type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tk_rp_content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tk_rp_content</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user_name</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8D8D8"/>
                    </a:solidFill>
                  </a:tcPr>
                </a:tc>
              </a:tr>
            </a:tbl>
          </a:graphicData>
        </a:graphic>
      </p:graphicFrame>
      <p:sp>
        <p:nvSpPr>
          <p:cNvPr id="2966" name="Google Shape;2966;p61"/>
          <p:cNvSpPr/>
          <p:nvPr/>
        </p:nvSpPr>
        <p:spPr>
          <a:xfrm>
            <a:off x="1729105" y="191706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2967" name="Google Shape;2967;p61"/>
          <p:cNvSpPr txBox="1"/>
          <p:nvPr/>
        </p:nvSpPr>
        <p:spPr>
          <a:xfrm>
            <a:off x="1659890" y="1902460"/>
            <a:ext cx="539750" cy="308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Malgun Gothic"/>
              <a:buNone/>
            </a:pPr>
            <a:r>
              <a:rPr lang="ko-KR" sz="1400">
                <a:solidFill>
                  <a:schemeClr val="dk1"/>
                </a:solidFill>
                <a:latin typeface="Malgun Gothic"/>
                <a:ea typeface="Malgun Gothic"/>
                <a:cs typeface="Malgun Gothic"/>
                <a:sym typeface="Malgun Gothic"/>
              </a:rPr>
              <a:t>10</a:t>
            </a:r>
            <a:endParaRPr sz="1400">
              <a:solidFill>
                <a:schemeClr val="dk1"/>
              </a:solidFill>
              <a:latin typeface="Malgun Gothic"/>
              <a:ea typeface="Malgun Gothic"/>
              <a:cs typeface="Malgun Gothic"/>
              <a:sym typeface="Malgun Gothic"/>
            </a:endParaRPr>
          </a:p>
        </p:txBody>
      </p:sp>
      <p:sp>
        <p:nvSpPr>
          <p:cNvPr id="2968" name="Google Shape;2968;p61"/>
          <p:cNvSpPr/>
          <p:nvPr/>
        </p:nvSpPr>
        <p:spPr>
          <a:xfrm>
            <a:off x="5420360" y="206756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t/>
            </a:r>
            <a:endParaRPr sz="1500">
              <a:solidFill>
                <a:schemeClr val="dk1"/>
              </a:solidFill>
              <a:latin typeface="Malgun Gothic"/>
              <a:ea typeface="Malgun Gothic"/>
              <a:cs typeface="Malgun Gothic"/>
              <a:sym typeface="Malgun Gothic"/>
            </a:endParaRPr>
          </a:p>
        </p:txBody>
      </p:sp>
      <p:sp>
        <p:nvSpPr>
          <p:cNvPr id="2969" name="Google Shape;2969;p61"/>
          <p:cNvSpPr txBox="1"/>
          <p:nvPr/>
        </p:nvSpPr>
        <p:spPr>
          <a:xfrm>
            <a:off x="5371465" y="2047875"/>
            <a:ext cx="539750" cy="308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Malgun Gothic"/>
              <a:buNone/>
            </a:pPr>
            <a:r>
              <a:rPr lang="ko-KR" sz="1400">
                <a:solidFill>
                  <a:schemeClr val="dk1"/>
                </a:solidFill>
                <a:latin typeface="Malgun Gothic"/>
                <a:ea typeface="Malgun Gothic"/>
                <a:cs typeface="Malgun Gothic"/>
                <a:sym typeface="Malgun Gothic"/>
              </a:rPr>
              <a:t>11</a:t>
            </a:r>
            <a:endParaRPr sz="14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pic>
        <p:nvPicPr>
          <p:cNvPr id="2974" name="Google Shape;2974;p62"/>
          <p:cNvPicPr preferRelativeResize="0"/>
          <p:nvPr/>
        </p:nvPicPr>
        <p:blipFill rotWithShape="1">
          <a:blip r:embed="rId3">
            <a:alphaModFix/>
          </a:blip>
          <a:srcRect b="0" l="0" r="0" t="0"/>
          <a:stretch/>
        </p:blipFill>
        <p:spPr>
          <a:xfrm>
            <a:off x="385445" y="970280"/>
            <a:ext cx="5743575" cy="4272915"/>
          </a:xfrm>
          <a:prstGeom prst="rect">
            <a:avLst/>
          </a:prstGeom>
          <a:noFill/>
          <a:ln>
            <a:noFill/>
          </a:ln>
        </p:spPr>
      </p:pic>
      <p:graphicFrame>
        <p:nvGraphicFramePr>
          <p:cNvPr id="2975" name="Google Shape;2975;p6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기타자료게시판 삭제 확인</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976" name="Google Shape;2976;p62"/>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기타 자료 삭제 취소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기타 자료 삭제 확인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확인을 클릭하면 해당 자료가 휴지통으로 이동한다. 취소하면 삭제 확인창이 닫힌다.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977" name="Google Shape;2977;p62"/>
          <p:cNvSpPr/>
          <p:nvPr/>
        </p:nvSpPr>
        <p:spPr>
          <a:xfrm>
            <a:off x="2843530" y="198882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2978" name="Google Shape;2978;p62"/>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3249300"/>
                <a:gridCol w="3184525"/>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tk_no</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
        <p:nvSpPr>
          <p:cNvPr id="2979" name="Google Shape;2979;p62"/>
          <p:cNvSpPr/>
          <p:nvPr/>
        </p:nvSpPr>
        <p:spPr>
          <a:xfrm>
            <a:off x="3780155" y="2035810"/>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pic>
        <p:nvPicPr>
          <p:cNvPr id="2984" name="Google Shape;2984;p63"/>
          <p:cNvPicPr preferRelativeResize="0"/>
          <p:nvPr/>
        </p:nvPicPr>
        <p:blipFill rotWithShape="1">
          <a:blip r:embed="rId3">
            <a:alphaModFix/>
          </a:blip>
          <a:srcRect b="0" l="0" r="0" t="0"/>
          <a:stretch/>
        </p:blipFill>
        <p:spPr>
          <a:xfrm>
            <a:off x="467360" y="970280"/>
            <a:ext cx="5732145" cy="4272915"/>
          </a:xfrm>
          <a:prstGeom prst="rect">
            <a:avLst/>
          </a:prstGeom>
          <a:noFill/>
          <a:ln>
            <a:noFill/>
          </a:ln>
        </p:spPr>
      </p:pic>
      <p:graphicFrame>
        <p:nvGraphicFramePr>
          <p:cNvPr id="2985" name="Google Shape;2985;p6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스크랩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986" name="Google Shape;2986;p63"/>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스크랩기능을 실행하면 나타나는 confirm,</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취소를 클릭하면 확인창이 닫히며 확인을 클릭하면 자료상세페이지가 닫히고, 내 스크랩 목록 페이지로 이동한다.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987" name="Google Shape;2987;p63"/>
          <p:cNvSpPr/>
          <p:nvPr/>
        </p:nvSpPr>
        <p:spPr>
          <a:xfrm>
            <a:off x="3928110" y="161988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2988" name="Google Shape;2988;p63"/>
          <p:cNvSpPr/>
          <p:nvPr/>
        </p:nvSpPr>
        <p:spPr>
          <a:xfrm>
            <a:off x="3042920" y="161988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2989" name="Google Shape;2989;p63"/>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3249300"/>
                <a:gridCol w="3184525"/>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sc_title, sc_url</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sc_title, sc_url</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graphicFrame>
        <p:nvGraphicFramePr>
          <p:cNvPr id="2994" name="Google Shape;2994;p6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SS-18-01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16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PMS 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클립보드 복사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2995" name="Google Shape;2995;p64"/>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21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클립보드에 복사</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37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04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클립보드에 해당 페이지 URL이 저장된다.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확인버튼을 클릭하면 alert가 닫힌다.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2996" name="Google Shape;2996;p64"/>
          <p:cNvSpPr/>
          <p:nvPr/>
        </p:nvSpPr>
        <p:spPr>
          <a:xfrm>
            <a:off x="3733800" y="1619885"/>
            <a:ext cx="262890" cy="26289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2997" name="Google Shape;2997;p64"/>
          <p:cNvGraphicFramePr/>
          <p:nvPr/>
        </p:nvGraphicFramePr>
        <p:xfrm>
          <a:off x="26670" y="5242560"/>
          <a:ext cx="3000000" cy="3000000"/>
        </p:xfrm>
        <a:graphic>
          <a:graphicData uri="http://schemas.openxmlformats.org/drawingml/2006/table">
            <a:tbl>
              <a:tblPr bandRow="1" firstRow="1">
                <a:noFill/>
                <a:tableStyleId>{A256F54A-A024-406E-A509-A66F92018587}</a:tableStyleId>
              </a:tblPr>
              <a:tblGrid>
                <a:gridCol w="3249300"/>
                <a:gridCol w="3184525"/>
              </a:tblGrid>
              <a:tr h="317500">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Out</a:t>
                      </a:r>
                      <a:endParaRPr b="1" i="0" sz="1050" u="none" cap="none" strike="noStrike">
                        <a:solidFill>
                          <a:schemeClr val="dk1"/>
                        </a:solidFill>
                        <a:latin typeface="Malgun Gothic"/>
                        <a:ea typeface="Malgun Gothic"/>
                        <a:cs typeface="Malgun Gothic"/>
                        <a:sym typeface="Malgun Gothic"/>
                      </a:endParaRPr>
                    </a:p>
                  </a:txBody>
                  <a:tcPr marT="47000" marB="47000" marR="90175" marL="90175">
                    <a:solidFill>
                      <a:srgbClr val="808080"/>
                    </a:solidFill>
                  </a:tcPr>
                </a:tc>
              </a:tr>
              <a:tr h="1210300">
                <a:tc>
                  <a:txBody>
                    <a:bodyPr/>
                    <a:lstStyle/>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c>
                  <a:txBody>
                    <a:bodyPr/>
                    <a:lstStyle/>
                    <a:p>
                      <a:pPr indent="0" lvl="0" marL="0" marR="0" rtl="0" algn="l">
                        <a:spcBef>
                          <a:spcPts val="0"/>
                        </a:spcBef>
                        <a:spcAft>
                          <a:spcPts val="0"/>
                        </a:spcAft>
                        <a:buClr>
                          <a:schemeClr val="dk1"/>
                        </a:buClr>
                        <a:buSzPts val="1100"/>
                        <a:buFont typeface="Malgun Gothic"/>
                        <a:buNone/>
                      </a:pPr>
                      <a:r>
                        <a:rPr b="0" i="0" lang="ko-KR" sz="1100" u="none" cap="none" strike="noStrike">
                          <a:solidFill>
                            <a:schemeClr val="dk1"/>
                          </a:solidFill>
                          <a:latin typeface="Malgun Gothic"/>
                          <a:ea typeface="Malgun Gothic"/>
                          <a:cs typeface="Malgun Gothic"/>
                          <a:sym typeface="Malgun Gothic"/>
                        </a:rPr>
                        <a:t>(현재 페이지 url)</a:t>
                      </a:r>
                      <a:endParaRPr b="0" i="0" sz="11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t/>
                      </a:r>
                      <a:endParaRPr b="0" i="0" sz="1100" u="none" cap="none" strike="noStrike">
                        <a:solidFill>
                          <a:schemeClr val="dk1"/>
                        </a:solidFill>
                        <a:latin typeface="Malgun Gothic"/>
                        <a:ea typeface="Malgun Gothic"/>
                        <a:cs typeface="Malgun Gothic"/>
                        <a:sym typeface="Malgun Gothic"/>
                      </a:endParaRPr>
                    </a:p>
                  </a:txBody>
                  <a:tcPr marT="47000" marB="47000" marR="90175" marL="90175">
                    <a:solidFill>
                      <a:srgbClr val="D8D8D8"/>
                    </a:solidFill>
                  </a:tcPr>
                </a:tc>
              </a:tr>
            </a:tbl>
          </a:graphicData>
        </a:graphic>
      </p:graphicFrame>
      <p:pic>
        <p:nvPicPr>
          <p:cNvPr id="2998" name="Google Shape;2998;p64"/>
          <p:cNvPicPr preferRelativeResize="0"/>
          <p:nvPr/>
        </p:nvPicPr>
        <p:blipFill rotWithShape="1">
          <a:blip r:embed="rId3">
            <a:alphaModFix/>
          </a:blip>
          <a:srcRect b="0" l="0" r="0" t="0"/>
          <a:stretch/>
        </p:blipFill>
        <p:spPr>
          <a:xfrm>
            <a:off x="484505" y="970280"/>
            <a:ext cx="5622925" cy="41878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 descr="C:/Users/PC-21/AppData/Roaming/PolarisOffice/ETemp/3140_9354416/fImage493964513560.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0" y="972185"/>
            <a:ext cx="6501765" cy="476504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 활성화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프로젝트를 비활성화상태에서 뜨는 활성화 버튼으로 프로젝트를 활성화 할수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7" name="Rect 0"/>
          <p:cNvSpPr>
            <a:spLocks/>
          </p:cNvSpPr>
          <p:nvPr/>
        </p:nvSpPr>
        <p:spPr>
          <a:xfrm rot="0">
            <a:off x="4331970" y="493966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graphicFrame>
        <p:nvGraphicFramePr>
          <p:cNvPr id="38" name="Table 3"/>
          <p:cNvGraphicFramePr>
            <a:graphicFrameLocks noGrp="1"/>
          </p:cNvGraphicFramePr>
          <p:nvPr/>
        </p:nvGraphicFramePr>
        <p:xfrm>
          <a:off x="17780" y="5370830"/>
          <a:ext cx="6468110"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2" name="Shape 3002"/>
        <p:cNvGrpSpPr/>
        <p:nvPr/>
      </p:nvGrpSpPr>
      <p:grpSpPr>
        <a:xfrm>
          <a:off x="0" y="0"/>
          <a:ext cx="0" cy="0"/>
          <a:chOff x="0" y="0"/>
          <a:chExt cx="0" cy="0"/>
        </a:xfrm>
      </p:grpSpPr>
      <p:graphicFrame>
        <p:nvGraphicFramePr>
          <p:cNvPr id="3003" name="Google Shape;3003;p6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SS-56-01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067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메인화면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3004" name="Google Shape;3004;p65"/>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892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3054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상단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27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대시보드 사이드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27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참여중 CoP 더 보기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27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내가 소유한 CoP 더보기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27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참여중인 토론방 더보기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27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작성한 자료실 글 더보기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327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해당 div을 클릭하면 페이지로 바로 이동함</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810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2475875">
                <a:tc gridSpan="2">
                  <a:txBody>
                    <a:bodyPr/>
                    <a:lstStyle/>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chemeClr val="dk1"/>
                        </a:buClr>
                        <a:buSzPts val="800"/>
                        <a:buFont typeface="Malgun Gothic"/>
                        <a:buNone/>
                      </a:pPr>
                      <a:r>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CoP의 대시보드이다. CoP 활동에 있어서 전반적인 내용들을 전부 출력한다. 조회할 수 있는 내용에 대해서는 참여중 CoP , 소유중인 CoP, 참여중인 토론방, 작성한 자료실 글에 대해서 조회가 가능하며  우측에 더보기 버튼을이용하여 더 많은 리스트를 출력할 수 있다. 해당 페이지의 div를 누른다면 그 페이지로 바로 이동이 가능하다.</a:t>
                      </a:r>
                      <a:endParaRPr sz="800" u="none" cap="none" strike="noStrike">
                        <a:solidFill>
                          <a:srgbClr val="0C0C0C"/>
                        </a:solidFill>
                        <a:latin typeface="Malgun Gothic"/>
                        <a:ea typeface="Malgun Gothic"/>
                        <a:cs typeface="Malgun Gothic"/>
                        <a:sym typeface="Malgun Gothic"/>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pic>
        <p:nvPicPr>
          <p:cNvPr id="3005" name="Google Shape;3005;p65"/>
          <p:cNvPicPr preferRelativeResize="0"/>
          <p:nvPr/>
        </p:nvPicPr>
        <p:blipFill rotWithShape="1">
          <a:blip r:embed="rId3">
            <a:alphaModFix/>
          </a:blip>
          <a:srcRect b="0" l="119" r="109" t="0"/>
          <a:stretch/>
        </p:blipFill>
        <p:spPr>
          <a:xfrm>
            <a:off x="-8255" y="854075"/>
            <a:ext cx="6531610" cy="4866640"/>
          </a:xfrm>
          <a:prstGeom prst="rect">
            <a:avLst/>
          </a:prstGeom>
          <a:noFill/>
          <a:ln>
            <a:noFill/>
          </a:ln>
        </p:spPr>
      </p:pic>
      <p:sp>
        <p:nvSpPr>
          <p:cNvPr id="3006" name="Google Shape;3006;p65"/>
          <p:cNvSpPr/>
          <p:nvPr/>
        </p:nvSpPr>
        <p:spPr>
          <a:xfrm>
            <a:off x="2987675" y="10852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007" name="Google Shape;3007;p65"/>
          <p:cNvSpPr/>
          <p:nvPr/>
        </p:nvSpPr>
        <p:spPr>
          <a:xfrm>
            <a:off x="445135" y="18916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008" name="Google Shape;3008;p65"/>
          <p:cNvSpPr/>
          <p:nvPr/>
        </p:nvSpPr>
        <p:spPr>
          <a:xfrm>
            <a:off x="3119755" y="135001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009" name="Google Shape;3009;p65"/>
          <p:cNvSpPr/>
          <p:nvPr/>
        </p:nvSpPr>
        <p:spPr>
          <a:xfrm>
            <a:off x="5970270" y="135001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010" name="Google Shape;3010;p65"/>
          <p:cNvSpPr/>
          <p:nvPr/>
        </p:nvSpPr>
        <p:spPr>
          <a:xfrm>
            <a:off x="3261360" y="32962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011" name="Google Shape;3011;p65"/>
          <p:cNvSpPr/>
          <p:nvPr/>
        </p:nvSpPr>
        <p:spPr>
          <a:xfrm>
            <a:off x="6012180" y="329692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012" name="Google Shape;3012;p65"/>
          <p:cNvSpPr/>
          <p:nvPr/>
        </p:nvSpPr>
        <p:spPr>
          <a:xfrm>
            <a:off x="1494790" y="18916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013" name="Google Shape;3013;p65"/>
          <p:cNvSpPr/>
          <p:nvPr/>
        </p:nvSpPr>
        <p:spPr>
          <a:xfrm>
            <a:off x="4204970" y="18916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014" name="Google Shape;3014;p65"/>
          <p:cNvSpPr/>
          <p:nvPr/>
        </p:nvSpPr>
        <p:spPr>
          <a:xfrm>
            <a:off x="4204970" y="39376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015" name="Google Shape;3015;p65"/>
          <p:cNvSpPr/>
          <p:nvPr/>
        </p:nvSpPr>
        <p:spPr>
          <a:xfrm>
            <a:off x="1494790" y="39376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graphicFrame>
        <p:nvGraphicFramePr>
          <p:cNvPr id="3016" name="Google Shape;3016;p65"/>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Cop_no / cop_name/ cop_owner / fdis_fno / fdis_maker / fdis_name / ca_no / ca_title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800"/>
                        <a:buFont typeface="Malgun Gothic"/>
                        <a:buNone/>
                      </a:pPr>
                      <a:r>
                        <a:t/>
                      </a:r>
                      <a:endParaRPr b="0" i="0" sz="18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0" name="Shape 3020"/>
        <p:cNvGrpSpPr/>
        <p:nvPr/>
      </p:nvGrpSpPr>
      <p:grpSpPr>
        <a:xfrm>
          <a:off x="0" y="0"/>
          <a:ext cx="0" cy="0"/>
          <a:chOff x="0" y="0"/>
          <a:chExt cx="0" cy="0"/>
        </a:xfrm>
      </p:grpSpPr>
      <p:graphicFrame>
        <p:nvGraphicFramePr>
          <p:cNvPr id="3021" name="Google Shape;3021;p66"/>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2730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7F7F"/>
                    </a:solidFill>
                  </a:tcPr>
                </a:tc>
                <a:tc hMerge="1"/>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조건 설정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내용 입력</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 리스트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838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참여자 확인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83875">
                <a:tc>
                  <a:txBody>
                    <a:bodyPr/>
                    <a:lstStyle/>
                    <a:p>
                      <a:pPr indent="0" lvl="0" marL="0" marR="0" rtl="0" algn="ctr">
                        <a:spcBef>
                          <a:spcPts val="0"/>
                        </a:spcBef>
                        <a:spcAft>
                          <a:spcPts val="0"/>
                        </a:spcAft>
                        <a:buNone/>
                      </a:pPr>
                      <a:r>
                        <a:rPr lang="ko-KR" sz="800">
                          <a:solidFill>
                            <a:srgbClr val="0C0C0C"/>
                          </a:solidFill>
                          <a:latin typeface="Malgun Gothic"/>
                          <a:ea typeface="Malgun Gothic"/>
                          <a:cs typeface="Malgun Gothic"/>
                          <a:sym typeface="Malgun Gothic"/>
                        </a:rPr>
                        <a:t>8</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solidFill>
                            <a:srgbClr val="0C0C0C"/>
                          </a:solidFill>
                          <a:latin typeface="Malgun Gothic"/>
                          <a:ea typeface="Malgun Gothic"/>
                          <a:cs typeface="Malgun Gothic"/>
                          <a:sym typeface="Malgun Gothic"/>
                        </a:rPr>
                        <a:t>페이지 번호</a:t>
                      </a:r>
                      <a:endParaRPr sz="800">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203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hMerge="1"/>
              </a:tr>
              <a:tr h="16770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참여중인 CoP를 조회할수 있는 페이지이다.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기본적으로 10개가 조회되며 10개가 넘을경우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페이지가 분리된다.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조회리스트의 div를 클릭하면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상세 페이지로 넘어간다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r>
            </a:tbl>
          </a:graphicData>
        </a:graphic>
      </p:graphicFrame>
      <p:pic>
        <p:nvPicPr>
          <p:cNvPr id="3022" name="Google Shape;3022;p66"/>
          <p:cNvPicPr preferRelativeResize="0"/>
          <p:nvPr/>
        </p:nvPicPr>
        <p:blipFill rotWithShape="1">
          <a:blip r:embed="rId3">
            <a:alphaModFix/>
          </a:blip>
          <a:srcRect b="10" l="0" r="0" t="0"/>
          <a:stretch/>
        </p:blipFill>
        <p:spPr>
          <a:xfrm>
            <a:off x="-635" y="843915"/>
            <a:ext cx="6530975" cy="4854575"/>
          </a:xfrm>
          <a:prstGeom prst="rect">
            <a:avLst/>
          </a:prstGeom>
          <a:noFill/>
          <a:ln>
            <a:noFill/>
          </a:ln>
        </p:spPr>
      </p:pic>
      <p:sp>
        <p:nvSpPr>
          <p:cNvPr id="3023" name="Google Shape;3023;p66"/>
          <p:cNvSpPr/>
          <p:nvPr/>
        </p:nvSpPr>
        <p:spPr>
          <a:xfrm>
            <a:off x="1498600" y="133540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024" name="Google Shape;3024;p66"/>
          <p:cNvSpPr/>
          <p:nvPr/>
        </p:nvSpPr>
        <p:spPr>
          <a:xfrm>
            <a:off x="1496695" y="171132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025" name="Google Shape;3025;p66"/>
          <p:cNvSpPr/>
          <p:nvPr/>
        </p:nvSpPr>
        <p:spPr>
          <a:xfrm>
            <a:off x="3516630" y="164592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026" name="Google Shape;3026;p66"/>
          <p:cNvSpPr/>
          <p:nvPr/>
        </p:nvSpPr>
        <p:spPr>
          <a:xfrm>
            <a:off x="4518660" y="16452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027" name="Google Shape;3027;p66"/>
          <p:cNvSpPr/>
          <p:nvPr/>
        </p:nvSpPr>
        <p:spPr>
          <a:xfrm>
            <a:off x="5758815" y="16452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028" name="Google Shape;3028;p66"/>
          <p:cNvSpPr/>
          <p:nvPr/>
        </p:nvSpPr>
        <p:spPr>
          <a:xfrm>
            <a:off x="921385" y="250825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029" name="Google Shape;3029;p66"/>
          <p:cNvSpPr/>
          <p:nvPr/>
        </p:nvSpPr>
        <p:spPr>
          <a:xfrm>
            <a:off x="1988820" y="5210175"/>
            <a:ext cx="264160" cy="26416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8</a:t>
            </a:r>
            <a:endParaRPr sz="1500">
              <a:solidFill>
                <a:schemeClr val="dk1"/>
              </a:solidFill>
              <a:latin typeface="Malgun Gothic"/>
              <a:ea typeface="Malgun Gothic"/>
              <a:cs typeface="Malgun Gothic"/>
              <a:sym typeface="Malgun Gothic"/>
            </a:endParaRPr>
          </a:p>
        </p:txBody>
      </p:sp>
      <p:graphicFrame>
        <p:nvGraphicFramePr>
          <p:cNvPr id="3030" name="Google Shape;3030;p6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883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SS-56-02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067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참여중 CoP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hMerge="1"/>
                <a:tc hMerge="1"/>
                <a:tc hMerge="1"/>
                <a:tc hMerge="1"/>
              </a:tr>
            </a:tbl>
          </a:graphicData>
        </a:graphic>
      </p:graphicFrame>
      <p:graphicFrame>
        <p:nvGraphicFramePr>
          <p:cNvPr id="3031" name="Google Shape;3031;p66"/>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Cop_no / cop_name / cop_owner</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Cop_name / Cop_owner</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032" name="Google Shape;3032;p66"/>
          <p:cNvSpPr/>
          <p:nvPr/>
        </p:nvSpPr>
        <p:spPr>
          <a:xfrm>
            <a:off x="3781425" y="2345055"/>
            <a:ext cx="264160" cy="26416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graphicFrame>
        <p:nvGraphicFramePr>
          <p:cNvPr id="3037" name="Google Shape;3037;p6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SS-56-03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0162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3619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내가 소유한 CoP 화면</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038" name="Google Shape;3038;p67"/>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511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조건 설정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내용 입력</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 리스트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838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 넘버</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203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6770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내가 소유한 CoP를 조회할수 있는 페이지이다.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기본적으로 10개가 조회되며 10개가 넘을경우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페이지가 분리된다.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조회리스트의 div를 클릭하면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상세 페이지로 넘어간다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039" name="Google Shape;3039;p67"/>
          <p:cNvPicPr preferRelativeResize="0"/>
          <p:nvPr/>
        </p:nvPicPr>
        <p:blipFill rotWithShape="1">
          <a:blip r:embed="rId3">
            <a:alphaModFix/>
          </a:blip>
          <a:srcRect b="0" l="0" r="0" t="0"/>
          <a:stretch/>
        </p:blipFill>
        <p:spPr>
          <a:xfrm>
            <a:off x="635" y="917575"/>
            <a:ext cx="6529070" cy="4853940"/>
          </a:xfrm>
          <a:prstGeom prst="rect">
            <a:avLst/>
          </a:prstGeom>
          <a:noFill/>
          <a:ln>
            <a:noFill/>
          </a:ln>
        </p:spPr>
      </p:pic>
      <p:sp>
        <p:nvSpPr>
          <p:cNvPr id="3040" name="Google Shape;3040;p67"/>
          <p:cNvSpPr/>
          <p:nvPr/>
        </p:nvSpPr>
        <p:spPr>
          <a:xfrm>
            <a:off x="1498600" y="13519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041" name="Google Shape;3041;p67"/>
          <p:cNvSpPr/>
          <p:nvPr/>
        </p:nvSpPr>
        <p:spPr>
          <a:xfrm>
            <a:off x="1759585" y="167830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042" name="Google Shape;3042;p67"/>
          <p:cNvSpPr/>
          <p:nvPr/>
        </p:nvSpPr>
        <p:spPr>
          <a:xfrm>
            <a:off x="3516630" y="166243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043" name="Google Shape;3043;p67"/>
          <p:cNvSpPr/>
          <p:nvPr/>
        </p:nvSpPr>
        <p:spPr>
          <a:xfrm>
            <a:off x="4518660" y="16617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044" name="Google Shape;3044;p67"/>
          <p:cNvSpPr/>
          <p:nvPr/>
        </p:nvSpPr>
        <p:spPr>
          <a:xfrm>
            <a:off x="5758815" y="166179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045" name="Google Shape;3045;p67"/>
          <p:cNvSpPr/>
          <p:nvPr/>
        </p:nvSpPr>
        <p:spPr>
          <a:xfrm>
            <a:off x="921385" y="252476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046" name="Google Shape;3046;p67"/>
          <p:cNvSpPr/>
          <p:nvPr/>
        </p:nvSpPr>
        <p:spPr>
          <a:xfrm>
            <a:off x="1988820" y="484060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graphicFrame>
        <p:nvGraphicFramePr>
          <p:cNvPr id="3047" name="Google Shape;3047;p67"/>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Cop_no / cop_name / cop_owner</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Cop_name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graphicFrame>
        <p:nvGraphicFramePr>
          <p:cNvPr id="3052" name="Google Shape;3052;p6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SS-56-04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619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참여중인 토론방 조회</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053" name="Google Shape;3053;p68"/>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4718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37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7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7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조건 설정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7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내용 입력</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7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72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 리스트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00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 넘버</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6705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9633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참여중인 토론방을 조회할수 있는 페이지이다.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기본적으로 10개가 조회되며 10개가 넘을경우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페이지가 분리된다.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조회리스트의 div를 클릭하면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상세 페이지로 넘어간다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054" name="Google Shape;3054;p68"/>
          <p:cNvPicPr preferRelativeResize="0"/>
          <p:nvPr/>
        </p:nvPicPr>
        <p:blipFill rotWithShape="1">
          <a:blip r:embed="rId3">
            <a:alphaModFix/>
          </a:blip>
          <a:srcRect b="0" l="0" r="0" t="0"/>
          <a:stretch/>
        </p:blipFill>
        <p:spPr>
          <a:xfrm>
            <a:off x="-7620" y="860425"/>
            <a:ext cx="6529705" cy="4853305"/>
          </a:xfrm>
          <a:prstGeom prst="rect">
            <a:avLst/>
          </a:prstGeom>
          <a:noFill/>
          <a:ln>
            <a:noFill/>
          </a:ln>
        </p:spPr>
      </p:pic>
      <p:sp>
        <p:nvSpPr>
          <p:cNvPr id="3055" name="Google Shape;3055;p68"/>
          <p:cNvSpPr/>
          <p:nvPr/>
        </p:nvSpPr>
        <p:spPr>
          <a:xfrm>
            <a:off x="1490345" y="129413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056" name="Google Shape;3056;p68"/>
          <p:cNvSpPr/>
          <p:nvPr/>
        </p:nvSpPr>
        <p:spPr>
          <a:xfrm>
            <a:off x="1751330" y="162052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057" name="Google Shape;3057;p68"/>
          <p:cNvSpPr/>
          <p:nvPr/>
        </p:nvSpPr>
        <p:spPr>
          <a:xfrm>
            <a:off x="3508375" y="160464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058" name="Google Shape;3058;p68"/>
          <p:cNvSpPr/>
          <p:nvPr/>
        </p:nvSpPr>
        <p:spPr>
          <a:xfrm>
            <a:off x="4510405" y="160401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059" name="Google Shape;3059;p68"/>
          <p:cNvSpPr/>
          <p:nvPr/>
        </p:nvSpPr>
        <p:spPr>
          <a:xfrm>
            <a:off x="5750560" y="160401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060" name="Google Shape;3060;p68"/>
          <p:cNvSpPr/>
          <p:nvPr/>
        </p:nvSpPr>
        <p:spPr>
          <a:xfrm>
            <a:off x="913130" y="246697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061" name="Google Shape;3061;p68"/>
          <p:cNvSpPr/>
          <p:nvPr/>
        </p:nvSpPr>
        <p:spPr>
          <a:xfrm>
            <a:off x="1980565" y="478282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graphicFrame>
        <p:nvGraphicFramePr>
          <p:cNvPr id="3062" name="Google Shape;3062;p68"/>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4010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Fdis_fno / fdis_name / cop_name / fdis_maker</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Fdis_name</a:t>
                      </a:r>
                      <a:endParaRPr b="0" i="0" sz="14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Fdis_maker</a:t>
                      </a:r>
                      <a:endParaRPr b="0" i="0" sz="14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Cop_name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graphicFrame>
        <p:nvGraphicFramePr>
          <p:cNvPr id="3067" name="Google Shape;3067;p6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SS-56-05</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11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작성한 자료실 글 조회</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068" name="Google Shape;3068;p69"/>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5232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502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502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502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조건 설정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502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내용 입력</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502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502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 리스트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502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 넘버</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325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5100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작성한 자료실 글을 조회할수 있는 페이지이다.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기본적으로 10개가 조회되며 10개가 넘을경우</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페이지가 분리된다.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조회리스트의 div를 클릭하면 </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상세 페이지로 넘어간다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069" name="Google Shape;3069;p69"/>
          <p:cNvPicPr preferRelativeResize="0"/>
          <p:nvPr/>
        </p:nvPicPr>
        <p:blipFill rotWithShape="1">
          <a:blip r:embed="rId3">
            <a:alphaModFix/>
          </a:blip>
          <a:srcRect b="0" l="0" r="0" t="0"/>
          <a:stretch/>
        </p:blipFill>
        <p:spPr>
          <a:xfrm>
            <a:off x="-6350" y="852170"/>
            <a:ext cx="6527165" cy="4853305"/>
          </a:xfrm>
          <a:prstGeom prst="rect">
            <a:avLst/>
          </a:prstGeom>
          <a:noFill/>
          <a:ln>
            <a:noFill/>
          </a:ln>
        </p:spPr>
      </p:pic>
      <p:sp>
        <p:nvSpPr>
          <p:cNvPr id="3070" name="Google Shape;3070;p69"/>
          <p:cNvSpPr/>
          <p:nvPr/>
        </p:nvSpPr>
        <p:spPr>
          <a:xfrm>
            <a:off x="726440" y="13106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071" name="Google Shape;3071;p69"/>
          <p:cNvSpPr/>
          <p:nvPr/>
        </p:nvSpPr>
        <p:spPr>
          <a:xfrm>
            <a:off x="1727200" y="16535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072" name="Google Shape;3072;p69"/>
          <p:cNvSpPr/>
          <p:nvPr/>
        </p:nvSpPr>
        <p:spPr>
          <a:xfrm>
            <a:off x="2662555" y="165417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073" name="Google Shape;3073;p69"/>
          <p:cNvSpPr/>
          <p:nvPr/>
        </p:nvSpPr>
        <p:spPr>
          <a:xfrm>
            <a:off x="3606800" y="16535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074" name="Google Shape;3074;p69"/>
          <p:cNvSpPr/>
          <p:nvPr/>
        </p:nvSpPr>
        <p:spPr>
          <a:xfrm>
            <a:off x="4568190" y="16535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075" name="Google Shape;3075;p69"/>
          <p:cNvSpPr/>
          <p:nvPr/>
        </p:nvSpPr>
        <p:spPr>
          <a:xfrm>
            <a:off x="929640" y="22536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076" name="Google Shape;3076;p69"/>
          <p:cNvSpPr/>
          <p:nvPr/>
        </p:nvSpPr>
        <p:spPr>
          <a:xfrm>
            <a:off x="1988820" y="480758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graphicFrame>
        <p:nvGraphicFramePr>
          <p:cNvPr id="3077" name="Google Shape;3077;p69"/>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Ca_no / ca_title / cop_name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Fdis_name / Cop_name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graphicFrame>
        <p:nvGraphicFramePr>
          <p:cNvPr id="3082" name="Google Shape;3082;p7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9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SS-57-01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6892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조회 메인페이지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083" name="Google Shape;3083;p70"/>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6132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1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CoP조회 사이드 메뉴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1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1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조건 설정</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1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내용 입력</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1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1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 리스트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022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페이징 넘버</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349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608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목록을 조회할 수 있는 페이지이다. CoP명 또는 소유자명으로 검색을 할 수 있으며 페이지에 출력되는 정보는 번호, CoP명, 인원, 개설일, 소유자이다.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정렬은 기본값으로 번호순 정렬되며 출력 결과가 10개가 넘을경우 페이징 처리가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084" name="Google Shape;3084;p70"/>
          <p:cNvPicPr preferRelativeResize="0"/>
          <p:nvPr/>
        </p:nvPicPr>
        <p:blipFill rotWithShape="1">
          <a:blip r:embed="rId3">
            <a:alphaModFix/>
          </a:blip>
          <a:srcRect b="0" l="0" r="0" t="0"/>
          <a:stretch/>
        </p:blipFill>
        <p:spPr>
          <a:xfrm>
            <a:off x="1905" y="877570"/>
            <a:ext cx="6527165" cy="4852035"/>
          </a:xfrm>
          <a:prstGeom prst="rect">
            <a:avLst/>
          </a:prstGeom>
          <a:noFill/>
          <a:ln>
            <a:noFill/>
          </a:ln>
        </p:spPr>
      </p:pic>
      <p:sp>
        <p:nvSpPr>
          <p:cNvPr id="3085" name="Google Shape;3085;p70"/>
          <p:cNvSpPr/>
          <p:nvPr/>
        </p:nvSpPr>
        <p:spPr>
          <a:xfrm>
            <a:off x="438785" y="234569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086" name="Google Shape;3086;p70"/>
          <p:cNvSpPr/>
          <p:nvPr/>
        </p:nvSpPr>
        <p:spPr>
          <a:xfrm>
            <a:off x="700405" y="150622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087" name="Google Shape;3087;p70"/>
          <p:cNvSpPr/>
          <p:nvPr/>
        </p:nvSpPr>
        <p:spPr>
          <a:xfrm>
            <a:off x="1833245" y="17030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088" name="Google Shape;3088;p70"/>
          <p:cNvSpPr/>
          <p:nvPr/>
        </p:nvSpPr>
        <p:spPr>
          <a:xfrm>
            <a:off x="2834640" y="17024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089" name="Google Shape;3089;p70"/>
          <p:cNvSpPr/>
          <p:nvPr/>
        </p:nvSpPr>
        <p:spPr>
          <a:xfrm>
            <a:off x="3976370" y="17024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090" name="Google Shape;3090;p70"/>
          <p:cNvSpPr/>
          <p:nvPr/>
        </p:nvSpPr>
        <p:spPr>
          <a:xfrm>
            <a:off x="863600" y="240157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091" name="Google Shape;3091;p70"/>
          <p:cNvSpPr/>
          <p:nvPr/>
        </p:nvSpPr>
        <p:spPr>
          <a:xfrm>
            <a:off x="1988820" y="479933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graphicFrame>
        <p:nvGraphicFramePr>
          <p:cNvPr id="3092" name="Google Shape;3092;p70"/>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Cop_no / cop_name / cop_personcnt / cop_regdate / cop_owner</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Cop_name / Cop_owner</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6" name="Shape 3096"/>
        <p:cNvGrpSpPr/>
        <p:nvPr/>
      </p:nvGrpSpPr>
      <p:grpSpPr>
        <a:xfrm>
          <a:off x="0" y="0"/>
          <a:ext cx="0" cy="0"/>
          <a:chOff x="0" y="0"/>
          <a:chExt cx="0" cy="0"/>
        </a:xfrm>
      </p:grpSpPr>
      <p:graphicFrame>
        <p:nvGraphicFramePr>
          <p:cNvPr id="3097" name="Google Shape;3097;p7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9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SS-57-02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6892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조회 상세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098" name="Google Shape;3098;p71"/>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511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상세조회 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정보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가입신청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203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691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조회화면에서 한 가지를 클릭하면 출력하는 화면이다. Modal 창으로 뜨게 되며 상세조회한 CoP의 이름, 주제, 인원, 개설일, 소유주, 설명을 확인 할 수 있다. 가입신청 버튼으로 CoP에 가입신청을 할 수 있고, 취소를 통해 모달창을 내릴수도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099" name="Google Shape;3099;p71"/>
          <p:cNvPicPr preferRelativeResize="0"/>
          <p:nvPr/>
        </p:nvPicPr>
        <p:blipFill rotWithShape="1">
          <a:blip r:embed="rId3">
            <a:alphaModFix/>
          </a:blip>
          <a:srcRect b="0" l="0" r="0" t="0"/>
          <a:stretch/>
        </p:blipFill>
        <p:spPr>
          <a:xfrm>
            <a:off x="1905" y="877570"/>
            <a:ext cx="6526530" cy="4851400"/>
          </a:xfrm>
          <a:prstGeom prst="rect">
            <a:avLst/>
          </a:prstGeom>
          <a:noFill/>
          <a:ln>
            <a:noFill/>
          </a:ln>
        </p:spPr>
      </p:pic>
      <p:sp>
        <p:nvSpPr>
          <p:cNvPr id="3100" name="Google Shape;3100;p71"/>
          <p:cNvSpPr/>
          <p:nvPr/>
        </p:nvSpPr>
        <p:spPr>
          <a:xfrm>
            <a:off x="1974850" y="14916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101" name="Google Shape;3101;p71"/>
          <p:cNvSpPr/>
          <p:nvPr/>
        </p:nvSpPr>
        <p:spPr>
          <a:xfrm>
            <a:off x="2105025" y="189992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102" name="Google Shape;3102;p71"/>
          <p:cNvSpPr/>
          <p:nvPr/>
        </p:nvSpPr>
        <p:spPr>
          <a:xfrm>
            <a:off x="2621915" y="438086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103" name="Google Shape;3103;p71"/>
          <p:cNvSpPr/>
          <p:nvPr/>
        </p:nvSpPr>
        <p:spPr>
          <a:xfrm>
            <a:off x="3573780" y="438023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graphicFrame>
        <p:nvGraphicFramePr>
          <p:cNvPr id="3104" name="Google Shape;3104;p71"/>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Cop_name / cop_subject / Cop_owner / cop_personcnt / cop_regdate / cop_detail</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User_name / user_email</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graphicFrame>
        <p:nvGraphicFramePr>
          <p:cNvPr id="3109" name="Google Shape;3109;p7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9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SS-57-03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6892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개설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110" name="Google Shape;3110;p72"/>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511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이미지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이미지 선택</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이름 input</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주제 input</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설명 input</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B cap="flat" cmpd="sng" w="12700">
                      <a:solidFill>
                        <a:schemeClr val="lt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CoP 공개 상태 전환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B cap="flat" cmpd="sng" w="12700">
                      <a:solidFill>
                        <a:schemeClr val="lt1"/>
                      </a:solidFill>
                      <a:prstDash val="solid"/>
                      <a:round/>
                      <a:headEnd len="sm" w="sm" type="none"/>
                      <a:tailEnd len="sm" w="sm" type="none"/>
                    </a:lnB>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등록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2F2F2"/>
                    </a:solidFill>
                  </a:tcPr>
                </a:tc>
              </a:tr>
              <a:tr h="4203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38100">
                      <a:solidFill>
                        <a:schemeClr val="lt1"/>
                      </a:solidFill>
                      <a:prstDash val="solid"/>
                      <a:round/>
                      <a:headEnd len="sm" w="sm" type="none"/>
                      <a:tailEnd len="sm" w="sm" type="none"/>
                    </a:lnT>
                    <a:solidFill>
                      <a:srgbClr val="7F7F7F"/>
                    </a:solidFill>
                  </a:tcPr>
                </a:tc>
                <a:tc hMerge="1"/>
              </a:tr>
              <a:tr h="19202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CoP를 개설할 수 있는 페이지이다. iframe에 갱신되며 입력할 수 있는 값으로는 CoP 이미지, 이름, 주제, 설명이다. 등록 버튼을 누르면 개설이 완료된다.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111" name="Google Shape;3111;p72"/>
          <p:cNvPicPr preferRelativeResize="0"/>
          <p:nvPr/>
        </p:nvPicPr>
        <p:blipFill rotWithShape="1">
          <a:blip r:embed="rId3">
            <a:alphaModFix/>
          </a:blip>
          <a:srcRect b="0" l="9" r="9" t="0"/>
          <a:stretch/>
        </p:blipFill>
        <p:spPr>
          <a:xfrm>
            <a:off x="2540" y="877570"/>
            <a:ext cx="6525260" cy="4851400"/>
          </a:xfrm>
          <a:prstGeom prst="rect">
            <a:avLst/>
          </a:prstGeom>
          <a:noFill/>
          <a:ln>
            <a:noFill/>
          </a:ln>
        </p:spPr>
      </p:pic>
      <p:sp>
        <p:nvSpPr>
          <p:cNvPr id="3112" name="Google Shape;3112;p72"/>
          <p:cNvSpPr/>
          <p:nvPr/>
        </p:nvSpPr>
        <p:spPr>
          <a:xfrm>
            <a:off x="2763520" y="16313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113" name="Google Shape;3113;p72"/>
          <p:cNvSpPr/>
          <p:nvPr/>
        </p:nvSpPr>
        <p:spPr>
          <a:xfrm>
            <a:off x="2770505" y="310705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114" name="Google Shape;3114;p72"/>
          <p:cNvSpPr/>
          <p:nvPr/>
        </p:nvSpPr>
        <p:spPr>
          <a:xfrm>
            <a:off x="2761615" y="360045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115" name="Google Shape;3115;p72"/>
          <p:cNvSpPr/>
          <p:nvPr/>
        </p:nvSpPr>
        <p:spPr>
          <a:xfrm>
            <a:off x="2768600" y="405193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graphicFrame>
        <p:nvGraphicFramePr>
          <p:cNvPr id="3116" name="Google Shape;3116;p72"/>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Malgun Gothic"/>
                        <a:buNone/>
                      </a:pPr>
                      <a:r>
                        <a:rPr b="1" i="0" lang="ko-KR" sz="1050" u="none" cap="none" strike="noStrike">
                          <a:solidFill>
                            <a:schemeClr val="dk1"/>
                          </a:solidFill>
                          <a:latin typeface="Malgun Gothic"/>
                          <a:ea typeface="Malgun Gothic"/>
                          <a:cs typeface="Malgun Gothic"/>
                          <a:sym typeface="Malgun Gothic"/>
                        </a:rPr>
                        <a:t>In</a:t>
                      </a:r>
                      <a:endParaRPr b="1" i="0" sz="105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800"/>
                        <a:buFont typeface="Malgun Gothic"/>
                        <a:buNone/>
                      </a:pPr>
                      <a:r>
                        <a:t/>
                      </a:r>
                      <a:endParaRPr b="0" i="0" sz="18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Cop_image</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Cop_name</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Cop_subject</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Cop_detail</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117" name="Google Shape;3117;p72"/>
          <p:cNvSpPr/>
          <p:nvPr/>
        </p:nvSpPr>
        <p:spPr>
          <a:xfrm>
            <a:off x="2766695" y="447675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118" name="Google Shape;3118;p72"/>
          <p:cNvSpPr/>
          <p:nvPr/>
        </p:nvSpPr>
        <p:spPr>
          <a:xfrm>
            <a:off x="3076575" y="5082540"/>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119" name="Google Shape;3119;p72"/>
          <p:cNvSpPr/>
          <p:nvPr/>
        </p:nvSpPr>
        <p:spPr>
          <a:xfrm>
            <a:off x="3252470" y="5403215"/>
            <a:ext cx="264795" cy="264795"/>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graphicFrame>
        <p:nvGraphicFramePr>
          <p:cNvPr id="3124" name="Google Shape;3124;p7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9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SS-57-04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6892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개설 페이지 등록버튼 클릭시 출력되는 alert</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125" name="Google Shape;3125;p73"/>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511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Alert 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입력한 CoP 이름</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203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148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등록버튼을 누르면 출력되는 alert창이다. OK버튼을 누르게되면 CoP를 개설할 수 있으며 자신의 대시보드 페이지로 돌아가게 된다. NO버튼 클릭 시 alert창이 사라지고 현재 페이지를 유지한다.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126" name="Google Shape;3126;p73"/>
          <p:cNvPicPr preferRelativeResize="0"/>
          <p:nvPr/>
        </p:nvPicPr>
        <p:blipFill rotWithShape="1">
          <a:blip r:embed="rId3">
            <a:alphaModFix/>
          </a:blip>
          <a:srcRect b="0" l="0" r="0" t="0"/>
          <a:stretch/>
        </p:blipFill>
        <p:spPr>
          <a:xfrm>
            <a:off x="3175" y="878205"/>
            <a:ext cx="6523990" cy="4850130"/>
          </a:xfrm>
          <a:prstGeom prst="rect">
            <a:avLst/>
          </a:prstGeom>
          <a:noFill/>
          <a:ln>
            <a:noFill/>
          </a:ln>
        </p:spPr>
      </p:pic>
      <p:sp>
        <p:nvSpPr>
          <p:cNvPr id="3127" name="Google Shape;3127;p73"/>
          <p:cNvSpPr/>
          <p:nvPr/>
        </p:nvSpPr>
        <p:spPr>
          <a:xfrm>
            <a:off x="2443480" y="9906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128" name="Google Shape;3128;p73"/>
          <p:cNvSpPr/>
          <p:nvPr/>
        </p:nvSpPr>
        <p:spPr>
          <a:xfrm>
            <a:off x="3131820" y="12426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129" name="Google Shape;3129;p73"/>
          <p:cNvSpPr/>
          <p:nvPr/>
        </p:nvSpPr>
        <p:spPr>
          <a:xfrm>
            <a:off x="2449830" y="17195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130" name="Google Shape;3130;p73"/>
          <p:cNvSpPr/>
          <p:nvPr/>
        </p:nvSpPr>
        <p:spPr>
          <a:xfrm>
            <a:off x="3467100" y="1727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graphicFrame>
        <p:nvGraphicFramePr>
          <p:cNvPr id="3131" name="Google Shape;3131;p73"/>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800"/>
                        <a:buFont typeface="Malgun Gothic"/>
                        <a:buNone/>
                      </a:pPr>
                      <a:r>
                        <a:t/>
                      </a:r>
                      <a:endParaRPr b="0" i="0" sz="18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Cop_image</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Cop_name</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Cop_subject</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Cop_detail</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graphicFrame>
        <p:nvGraphicFramePr>
          <p:cNvPr id="3136" name="Google Shape;3136;p7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9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SS-57-05</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6892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개설 페이지 등록 OK버튼 클릭시 출력되는 alert</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137" name="Google Shape;3137;p74"/>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3511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Alert 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87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203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1489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생성 확인버튼을 눌렀을 때 출력되는 Alert 창이다. 클릭과 동시에 iframe 창을 대시보드로 새로고침한다.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138" name="Google Shape;3138;p74"/>
          <p:cNvPicPr preferRelativeResize="0"/>
          <p:nvPr/>
        </p:nvPicPr>
        <p:blipFill rotWithShape="1">
          <a:blip r:embed="rId3">
            <a:alphaModFix/>
          </a:blip>
          <a:srcRect b="0" l="0" r="0" t="0"/>
          <a:stretch/>
        </p:blipFill>
        <p:spPr>
          <a:xfrm>
            <a:off x="2540" y="886460"/>
            <a:ext cx="6525260" cy="4850130"/>
          </a:xfrm>
          <a:prstGeom prst="rect">
            <a:avLst/>
          </a:prstGeom>
          <a:noFill/>
          <a:ln>
            <a:noFill/>
          </a:ln>
        </p:spPr>
      </p:pic>
      <p:sp>
        <p:nvSpPr>
          <p:cNvPr id="3139" name="Google Shape;3139;p74"/>
          <p:cNvSpPr/>
          <p:nvPr/>
        </p:nvSpPr>
        <p:spPr>
          <a:xfrm>
            <a:off x="2443480" y="9906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140" name="Google Shape;3140;p74"/>
          <p:cNvSpPr/>
          <p:nvPr/>
        </p:nvSpPr>
        <p:spPr>
          <a:xfrm>
            <a:off x="2901950" y="14071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141" name="Google Shape;3141;p74"/>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800"/>
                        <a:buFont typeface="Malgun Gothic"/>
                        <a:buNone/>
                      </a:pPr>
                      <a:r>
                        <a:t/>
                      </a:r>
                      <a:endParaRPr b="0" i="0" sz="18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Cop_image</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Cop_name</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Cop_subject</a:t>
                      </a:r>
                      <a:endParaRPr b="0" i="0" sz="12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200"/>
                        <a:buFont typeface="Malgun Gothic"/>
                        <a:buNone/>
                      </a:pPr>
                      <a:r>
                        <a:rPr b="0" i="0" lang="ko-KR" sz="1200" u="none" cap="none" strike="noStrike">
                          <a:solidFill>
                            <a:schemeClr val="dk1"/>
                          </a:solidFill>
                          <a:latin typeface="Malgun Gothic"/>
                          <a:ea typeface="Malgun Gothic"/>
                          <a:cs typeface="Malgun Gothic"/>
                          <a:sym typeface="Malgun Gothic"/>
                        </a:rPr>
                        <a:t>Cop_detail</a:t>
                      </a:r>
                      <a:endParaRPr b="0" i="0" sz="12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 descr="C:/Users/PC-21/AppData/Roaming/PolarisOffice/ETemp/3140_9354416/fImage5173245189769.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270" y="972185"/>
            <a:ext cx="6503035" cy="465709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옵저버 프로젝트 탈퇴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옵저버 프로젝트를 상세화면에 들어갔을때 나오는 ㅌ탈퇴버튼으로 옵저버 목록에서 해당 프로젝트를 제외할수 있다</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7" name="Rect 0"/>
          <p:cNvSpPr>
            <a:spLocks/>
          </p:cNvSpPr>
          <p:nvPr/>
        </p:nvSpPr>
        <p:spPr>
          <a:xfrm rot="0">
            <a:off x="3841750" y="489839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graphicFrame>
        <p:nvGraphicFramePr>
          <p:cNvPr id="38" name="Table 3"/>
          <p:cNvGraphicFramePr>
            <a:graphicFrameLocks noGrp="1"/>
          </p:cNvGraphicFramePr>
          <p:nvPr/>
        </p:nvGraphicFramePr>
        <p:xfrm>
          <a:off x="17780" y="5370830"/>
          <a:ext cx="6468110"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5" name="Shape 3145"/>
        <p:cNvGrpSpPr/>
        <p:nvPr/>
      </p:nvGrpSpPr>
      <p:grpSpPr>
        <a:xfrm>
          <a:off x="0" y="0"/>
          <a:ext cx="0" cy="0"/>
          <a:chOff x="0" y="0"/>
          <a:chExt cx="0" cy="0"/>
        </a:xfrm>
      </p:grpSpPr>
      <p:graphicFrame>
        <p:nvGraphicFramePr>
          <p:cNvPr id="3146" name="Google Shape;3146;p7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9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SS-58-01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6892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입장 후 메인페이지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147" name="Google Shape;3147;p75"/>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5423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그룹명</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이미지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정보</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사이드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배너</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토론방 리스트 더보기 btn</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자료실 리스트 더보기 btn</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423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8878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생성 확인버튼을 눌렀을 때 출력되는 Alert 창이다. 클릭과 동시에 iframe 창을 대시보드로 새로고침한다.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148" name="Google Shape;3148;p75"/>
          <p:cNvPicPr preferRelativeResize="0"/>
          <p:nvPr/>
        </p:nvPicPr>
        <p:blipFill rotWithShape="1">
          <a:blip r:embed="rId3">
            <a:alphaModFix/>
          </a:blip>
          <a:srcRect b="0" l="0" r="0" t="0"/>
          <a:stretch/>
        </p:blipFill>
        <p:spPr>
          <a:xfrm>
            <a:off x="3175" y="886460"/>
            <a:ext cx="6523990" cy="4850130"/>
          </a:xfrm>
          <a:prstGeom prst="rect">
            <a:avLst/>
          </a:prstGeom>
          <a:noFill/>
          <a:ln>
            <a:noFill/>
          </a:ln>
        </p:spPr>
      </p:pic>
      <p:sp>
        <p:nvSpPr>
          <p:cNvPr id="3149" name="Google Shape;3149;p75"/>
          <p:cNvSpPr/>
          <p:nvPr/>
        </p:nvSpPr>
        <p:spPr>
          <a:xfrm>
            <a:off x="718820" y="13112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150" name="Google Shape;3150;p75"/>
          <p:cNvSpPr/>
          <p:nvPr/>
        </p:nvSpPr>
        <p:spPr>
          <a:xfrm>
            <a:off x="988060" y="17024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151" name="Google Shape;3151;p75"/>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Cop_name / cop_image / cop_owner / cop_regdate / cop_personcnt / cop_banner / fdis_fno / fdis_name / fdis_subject / ca_no / ca_title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152" name="Google Shape;3152;p75"/>
          <p:cNvSpPr/>
          <p:nvPr/>
        </p:nvSpPr>
        <p:spPr>
          <a:xfrm>
            <a:off x="796925" y="23571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153" name="Google Shape;3153;p75"/>
          <p:cNvSpPr/>
          <p:nvPr/>
        </p:nvSpPr>
        <p:spPr>
          <a:xfrm>
            <a:off x="795020" y="29794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154" name="Google Shape;3154;p75"/>
          <p:cNvSpPr/>
          <p:nvPr/>
        </p:nvSpPr>
        <p:spPr>
          <a:xfrm>
            <a:off x="1910080" y="16960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155" name="Google Shape;3155;p75"/>
          <p:cNvSpPr/>
          <p:nvPr/>
        </p:nvSpPr>
        <p:spPr>
          <a:xfrm>
            <a:off x="3807460" y="29279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156" name="Google Shape;3156;p75"/>
          <p:cNvSpPr/>
          <p:nvPr/>
        </p:nvSpPr>
        <p:spPr>
          <a:xfrm>
            <a:off x="5663565" y="29197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graphicFrame>
        <p:nvGraphicFramePr>
          <p:cNvPr id="3161" name="Google Shape;3161;p7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9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SS-58-02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토론방 리스트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162" name="Google Shape;3162;p76"/>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5423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사이드 토론방 btn</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진행중인 토론방 title</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진행중인 토론방 리스트</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내가 생성한 토론방 title</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토론방 개설 btn</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423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8751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CoP내부에서 토론방 버튼을 클릭했을때 출력되는 페이지이다. 진행중인 토론방과 내가 생성한 토론방 리스트를 확인할 수 있다. 리스트 출력은 10개가 최대이며 10개가 넘어가면 페이징 처리가 된다. 내가 토론방을 개설할수 있는 버튼 또한 제공되어있다.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163" name="Google Shape;3163;p76"/>
          <p:cNvPicPr preferRelativeResize="0"/>
          <p:nvPr/>
        </p:nvPicPr>
        <p:blipFill rotWithShape="1">
          <a:blip r:embed="rId3">
            <a:alphaModFix/>
          </a:blip>
          <a:srcRect b="0" l="0" r="0" t="0"/>
          <a:stretch/>
        </p:blipFill>
        <p:spPr>
          <a:xfrm>
            <a:off x="3175" y="887095"/>
            <a:ext cx="6523990" cy="4848860"/>
          </a:xfrm>
          <a:prstGeom prst="rect">
            <a:avLst/>
          </a:prstGeom>
          <a:noFill/>
          <a:ln>
            <a:noFill/>
          </a:ln>
        </p:spPr>
      </p:pic>
      <p:sp>
        <p:nvSpPr>
          <p:cNvPr id="3164" name="Google Shape;3164;p76"/>
          <p:cNvSpPr/>
          <p:nvPr/>
        </p:nvSpPr>
        <p:spPr>
          <a:xfrm>
            <a:off x="792480" y="37179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165" name="Google Shape;3165;p76"/>
          <p:cNvSpPr/>
          <p:nvPr/>
        </p:nvSpPr>
        <p:spPr>
          <a:xfrm>
            <a:off x="1924050" y="17189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166" name="Google Shape;3166;p76"/>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Cop_name / cop_image / cop_owner / cop_regdate / cop_personcnt / fdis_fno / fdis_name / fdis_subject / fdis_maker</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167" name="Google Shape;3167;p76"/>
          <p:cNvSpPr/>
          <p:nvPr/>
        </p:nvSpPr>
        <p:spPr>
          <a:xfrm>
            <a:off x="2185670" y="26035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168" name="Google Shape;3168;p76"/>
          <p:cNvSpPr/>
          <p:nvPr/>
        </p:nvSpPr>
        <p:spPr>
          <a:xfrm>
            <a:off x="2560320" y="33242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169" name="Google Shape;3169;p76"/>
          <p:cNvSpPr/>
          <p:nvPr/>
        </p:nvSpPr>
        <p:spPr>
          <a:xfrm>
            <a:off x="1918335" y="36347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170" name="Google Shape;3170;p76"/>
          <p:cNvSpPr/>
          <p:nvPr/>
        </p:nvSpPr>
        <p:spPr>
          <a:xfrm>
            <a:off x="4982210" y="37166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4" name="Shape 3174"/>
        <p:cNvGrpSpPr/>
        <p:nvPr/>
      </p:nvGrpSpPr>
      <p:grpSpPr>
        <a:xfrm>
          <a:off x="0" y="0"/>
          <a:ext cx="0" cy="0"/>
          <a:chOff x="0" y="0"/>
          <a:chExt cx="0" cy="0"/>
        </a:xfrm>
      </p:grpSpPr>
      <p:graphicFrame>
        <p:nvGraphicFramePr>
          <p:cNvPr id="3175" name="Google Shape;3175;p7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SS-58-03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토론방 상세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176" name="Google Shape;3176;p77"/>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5423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타인이 작성한 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내가 작성한 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73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게시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423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8751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토론방을 조회하고 상세 페이지에 입장하였을때 출력되는 페이지이다. 뒤로가기 버튼을 통해 리스트 페이지로 돌아갈 수 있으며 상대방이 작성한 내용을 확인 할 수 있다. 확인 할 수 있는 내용으로는 프로필 사진, 이름, 작성 내용이고 내가 작성한 글은 타인이 작성한 글과 다른 색으로 표시된다. 최하단에는 작성할 수 있는 영역 및 submit 버튼이 제공된다.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177" name="Google Shape;3177;p77"/>
          <p:cNvPicPr preferRelativeResize="0"/>
          <p:nvPr/>
        </p:nvPicPr>
        <p:blipFill rotWithShape="1">
          <a:blip r:embed="rId3">
            <a:alphaModFix/>
          </a:blip>
          <a:srcRect b="0" l="0" r="0" t="0"/>
          <a:stretch/>
        </p:blipFill>
        <p:spPr>
          <a:xfrm>
            <a:off x="4445" y="887095"/>
            <a:ext cx="6521450" cy="4848860"/>
          </a:xfrm>
          <a:prstGeom prst="rect">
            <a:avLst/>
          </a:prstGeom>
          <a:noFill/>
          <a:ln>
            <a:noFill/>
          </a:ln>
        </p:spPr>
      </p:pic>
      <p:sp>
        <p:nvSpPr>
          <p:cNvPr id="3178" name="Google Shape;3178;p77"/>
          <p:cNvSpPr/>
          <p:nvPr/>
        </p:nvSpPr>
        <p:spPr>
          <a:xfrm>
            <a:off x="2566670" y="15411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179" name="Google Shape;3179;p77"/>
          <p:cNvSpPr/>
          <p:nvPr/>
        </p:nvSpPr>
        <p:spPr>
          <a:xfrm>
            <a:off x="2827655" y="20885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180" name="Google Shape;3180;p77"/>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Cop_name / cop_image / cop_owner / cop_regdate / cop_personcnt / user_img / fdis_ct_writer / fdis_ct_content</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fdis_ct_writer / fdis_ct_content</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181" name="Google Shape;3181;p77"/>
          <p:cNvSpPr/>
          <p:nvPr/>
        </p:nvSpPr>
        <p:spPr>
          <a:xfrm>
            <a:off x="2831465" y="39154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182" name="Google Shape;3182;p77"/>
          <p:cNvSpPr/>
          <p:nvPr/>
        </p:nvSpPr>
        <p:spPr>
          <a:xfrm>
            <a:off x="2427605" y="474345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183" name="Google Shape;3183;p77"/>
          <p:cNvSpPr/>
          <p:nvPr/>
        </p:nvSpPr>
        <p:spPr>
          <a:xfrm>
            <a:off x="4949190" y="51949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graphicFrame>
        <p:nvGraphicFramePr>
          <p:cNvPr id="3188" name="Google Shape;3188;p7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SS-58-04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토론방 개설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189" name="Google Shape;3189;p78"/>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6267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입력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개설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62675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1990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토론방을 개설할 수 있는 페이지이다. 제목과 주제를 입력받아야 하며 개설 버튼을 클릭하면 개설이 완료된다. 취소 버튼을 누르면 리스트 페이지로 돌아간다.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190" name="Google Shape;3190;p78"/>
          <p:cNvPicPr preferRelativeResize="0"/>
          <p:nvPr/>
        </p:nvPicPr>
        <p:blipFill rotWithShape="1">
          <a:blip r:embed="rId3">
            <a:alphaModFix/>
          </a:blip>
          <a:srcRect b="0" l="0" r="0" t="0"/>
          <a:stretch/>
        </p:blipFill>
        <p:spPr>
          <a:xfrm>
            <a:off x="4445" y="887095"/>
            <a:ext cx="6521450" cy="4848860"/>
          </a:xfrm>
          <a:prstGeom prst="rect">
            <a:avLst/>
          </a:prstGeom>
          <a:noFill/>
          <a:ln>
            <a:noFill/>
          </a:ln>
        </p:spPr>
      </p:pic>
      <p:sp>
        <p:nvSpPr>
          <p:cNvPr id="3191" name="Google Shape;3191;p78"/>
          <p:cNvSpPr/>
          <p:nvPr/>
        </p:nvSpPr>
        <p:spPr>
          <a:xfrm>
            <a:off x="1893570" y="16643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192" name="Google Shape;3192;p78"/>
          <p:cNvSpPr/>
          <p:nvPr/>
        </p:nvSpPr>
        <p:spPr>
          <a:xfrm>
            <a:off x="2515235" y="22282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193" name="Google Shape;3193;p78"/>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Fdis_title</a:t>
                      </a:r>
                      <a:endParaRPr b="0" i="0" sz="10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Fdis_subject</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194" name="Google Shape;3194;p78"/>
          <p:cNvSpPr/>
          <p:nvPr/>
        </p:nvSpPr>
        <p:spPr>
          <a:xfrm>
            <a:off x="2642870" y="356235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195" name="Google Shape;3195;p78"/>
          <p:cNvSpPr/>
          <p:nvPr/>
        </p:nvSpPr>
        <p:spPr>
          <a:xfrm>
            <a:off x="3642995" y="35604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9" name="Shape 3199"/>
        <p:cNvGrpSpPr/>
        <p:nvPr/>
      </p:nvGrpSpPr>
      <p:grpSpPr>
        <a:xfrm>
          <a:off x="0" y="0"/>
          <a:ext cx="0" cy="0"/>
          <a:chOff x="0" y="0"/>
          <a:chExt cx="0" cy="0"/>
        </a:xfrm>
      </p:grpSpPr>
      <p:graphicFrame>
        <p:nvGraphicFramePr>
          <p:cNvPr id="3200" name="Google Shape;3200;p7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SS-58-05</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토론방 개설 알림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201" name="Google Shape;3201;p79"/>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6267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62675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1863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개설 버튼을 누르게 되면 뜨는 알림이다.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버튼을 누르면 개설이 완료되고, 취소버튼을 누르면 현재 페이지가 유지된다.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202" name="Google Shape;3202;p79"/>
          <p:cNvPicPr preferRelativeResize="0"/>
          <p:nvPr/>
        </p:nvPicPr>
        <p:blipFill rotWithShape="1">
          <a:blip r:embed="rId3">
            <a:alphaModFix/>
          </a:blip>
          <a:srcRect b="0" l="0" r="0" t="0"/>
          <a:stretch/>
        </p:blipFill>
        <p:spPr>
          <a:xfrm>
            <a:off x="4445" y="887730"/>
            <a:ext cx="6521450" cy="4847590"/>
          </a:xfrm>
          <a:prstGeom prst="rect">
            <a:avLst/>
          </a:prstGeom>
          <a:noFill/>
          <a:ln>
            <a:noFill/>
          </a:ln>
        </p:spPr>
      </p:pic>
      <p:sp>
        <p:nvSpPr>
          <p:cNvPr id="3203" name="Google Shape;3203;p79"/>
          <p:cNvSpPr/>
          <p:nvPr/>
        </p:nvSpPr>
        <p:spPr>
          <a:xfrm>
            <a:off x="2813685" y="1524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204" name="Google Shape;3204;p79"/>
          <p:cNvSpPr/>
          <p:nvPr/>
        </p:nvSpPr>
        <p:spPr>
          <a:xfrm>
            <a:off x="2343150" y="21050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205" name="Google Shape;3205;p79"/>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206" name="Google Shape;3206;p79"/>
          <p:cNvSpPr/>
          <p:nvPr/>
        </p:nvSpPr>
        <p:spPr>
          <a:xfrm>
            <a:off x="3587115" y="21005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graphicFrame>
        <p:nvGraphicFramePr>
          <p:cNvPr id="3211" name="Google Shape;3211;p8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SS-58-06</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토론방 개설 알림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212" name="Google Shape;3212;p80"/>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6267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제목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384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62675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4112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개설 확인 버튼을 누르게 되면 뜨는 알림이다.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버튼을 누르면 리스트 페이지로 새로고침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213" name="Google Shape;3213;p80"/>
          <p:cNvPicPr preferRelativeResize="0"/>
          <p:nvPr/>
        </p:nvPicPr>
        <p:blipFill rotWithShape="1">
          <a:blip r:embed="rId3">
            <a:alphaModFix/>
          </a:blip>
          <a:srcRect b="0" l="0" r="0" t="0"/>
          <a:stretch/>
        </p:blipFill>
        <p:spPr>
          <a:xfrm>
            <a:off x="5080" y="887730"/>
            <a:ext cx="6520180" cy="4847590"/>
          </a:xfrm>
          <a:prstGeom prst="rect">
            <a:avLst/>
          </a:prstGeom>
          <a:noFill/>
          <a:ln>
            <a:noFill/>
          </a:ln>
        </p:spPr>
      </p:pic>
      <p:sp>
        <p:nvSpPr>
          <p:cNvPr id="3214" name="Google Shape;3214;p80"/>
          <p:cNvSpPr/>
          <p:nvPr/>
        </p:nvSpPr>
        <p:spPr>
          <a:xfrm>
            <a:off x="2813685" y="1524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215" name="Google Shape;3215;p80"/>
          <p:cNvSpPr/>
          <p:nvPr/>
        </p:nvSpPr>
        <p:spPr>
          <a:xfrm>
            <a:off x="3082290" y="21297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216" name="Google Shape;3216;p80"/>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graphicFrame>
        <p:nvGraphicFramePr>
          <p:cNvPr id="3221" name="Google Shape;3221;p8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SS-59-01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자료실 조회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222" name="Google Shape;3222;p81"/>
          <p:cNvGraphicFramePr/>
          <p:nvPr/>
        </p:nvGraphicFramePr>
        <p:xfrm>
          <a:off x="6527165" y="3175"/>
          <a:ext cx="3000000" cy="3000000"/>
        </p:xfrm>
        <a:graphic>
          <a:graphicData uri="http://schemas.openxmlformats.org/drawingml/2006/table">
            <a:tbl>
              <a:tblPr bandRow="1" firstRow="1">
                <a:noFill/>
                <a:tableStyleId>{C7B53758-3878-442A-B5CF-A7959DC1F55E}</a:tableStyleId>
              </a:tblPr>
              <a:tblGrid>
                <a:gridCol w="431800"/>
                <a:gridCol w="2183775"/>
              </a:tblGrid>
              <a:tr h="4045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441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자료실 사이드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441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분류</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441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키워드 입력</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441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검색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606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 등록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441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리스트 출력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4417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페이지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045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4447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CoP의 자료실 조회 페이지이다.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사이드 영역에 존재하는 자료실 버튼을 클릭하여 입장이 가능하며 검색 분류를 통해 키워드 검색을 진행할 수 있고 사용자가 자신의 자료를 등록할수도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이 페이지의 리스트 출력은 기본적으로 글 번호로 정렬이 되며 최대 출력 갯수는 10개이다. 10개가 넘어가면 페이징 처리가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223" name="Google Shape;3223;p81"/>
          <p:cNvPicPr preferRelativeResize="0"/>
          <p:nvPr/>
        </p:nvPicPr>
        <p:blipFill rotWithShape="1">
          <a:blip r:embed="rId3">
            <a:alphaModFix/>
          </a:blip>
          <a:srcRect b="0" l="0" r="0" t="0"/>
          <a:stretch/>
        </p:blipFill>
        <p:spPr>
          <a:xfrm>
            <a:off x="5080" y="888365"/>
            <a:ext cx="6520180" cy="4846320"/>
          </a:xfrm>
          <a:prstGeom prst="rect">
            <a:avLst/>
          </a:prstGeom>
          <a:noFill/>
          <a:ln>
            <a:noFill/>
          </a:ln>
        </p:spPr>
      </p:pic>
      <p:sp>
        <p:nvSpPr>
          <p:cNvPr id="3224" name="Google Shape;3224;p81"/>
          <p:cNvSpPr/>
          <p:nvPr/>
        </p:nvSpPr>
        <p:spPr>
          <a:xfrm>
            <a:off x="2583815" y="20504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225" name="Google Shape;3225;p81"/>
          <p:cNvSpPr/>
          <p:nvPr/>
        </p:nvSpPr>
        <p:spPr>
          <a:xfrm>
            <a:off x="3607435" y="20561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226" name="Google Shape;3226;p81"/>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Ca_no / ca_title / ca_regdate / ca_writer</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Ca_writer / ca_title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227" name="Google Shape;3227;p81"/>
          <p:cNvSpPr/>
          <p:nvPr/>
        </p:nvSpPr>
        <p:spPr>
          <a:xfrm>
            <a:off x="4566285" y="20542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228" name="Google Shape;3228;p81"/>
          <p:cNvSpPr/>
          <p:nvPr/>
        </p:nvSpPr>
        <p:spPr>
          <a:xfrm>
            <a:off x="5453380" y="22593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229" name="Google Shape;3229;p81"/>
          <p:cNvSpPr/>
          <p:nvPr/>
        </p:nvSpPr>
        <p:spPr>
          <a:xfrm>
            <a:off x="2137410" y="296735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230" name="Google Shape;3230;p81"/>
          <p:cNvSpPr/>
          <p:nvPr/>
        </p:nvSpPr>
        <p:spPr>
          <a:xfrm>
            <a:off x="2720975" y="5078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231" name="Google Shape;3231;p81"/>
          <p:cNvSpPr/>
          <p:nvPr/>
        </p:nvSpPr>
        <p:spPr>
          <a:xfrm>
            <a:off x="930275" y="38792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graphicFrame>
        <p:nvGraphicFramePr>
          <p:cNvPr id="3236" name="Google Shape;3236;p8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SS-59-02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자료실 상세 조회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237" name="Google Shape;3237;p82"/>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4210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조회 정보 출력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작성자 정보 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작성글 수정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721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작성글 삭제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첨부파일 출력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210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6790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CoP의 자료실 상세 조회 페이지이다.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버튼을 통해 자료실 리스트 조회 페이지로 이동할 수 있으며 이어서 하단에는 조회한 자료의 정보가 출력된다. 출력되는 정보는 제목, 작성자, 내용, 첨부파일이다. 작성자를 클릭하면 작성자의 정보를 볼 수 있으며 자료실에서의 작성글을 확인 할 수 있다.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수정과 삭제 버튼은 본인이 작성한 글일 경우에만 활성화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238" name="Google Shape;3238;p82"/>
          <p:cNvPicPr preferRelativeResize="0"/>
          <p:nvPr/>
        </p:nvPicPr>
        <p:blipFill rotWithShape="1">
          <a:blip r:embed="rId3">
            <a:alphaModFix/>
          </a:blip>
          <a:srcRect b="0" l="0" r="0" t="0"/>
          <a:stretch/>
        </p:blipFill>
        <p:spPr>
          <a:xfrm>
            <a:off x="5715" y="888365"/>
            <a:ext cx="6518910" cy="4846320"/>
          </a:xfrm>
          <a:prstGeom prst="rect">
            <a:avLst/>
          </a:prstGeom>
          <a:noFill/>
          <a:ln>
            <a:noFill/>
          </a:ln>
        </p:spPr>
      </p:pic>
      <p:sp>
        <p:nvSpPr>
          <p:cNvPr id="3239" name="Google Shape;3239;p82"/>
          <p:cNvSpPr/>
          <p:nvPr/>
        </p:nvSpPr>
        <p:spPr>
          <a:xfrm>
            <a:off x="2271395" y="22555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240" name="Google Shape;3240;p82"/>
          <p:cNvSpPr/>
          <p:nvPr/>
        </p:nvSpPr>
        <p:spPr>
          <a:xfrm>
            <a:off x="5200650" y="21875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241" name="Google Shape;3241;p82"/>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Ca_title / ca_writer / ca_content / ca_at_name / user_img / user_name / dep_code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User_id</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242" name="Google Shape;3242;p82"/>
          <p:cNvSpPr/>
          <p:nvPr/>
        </p:nvSpPr>
        <p:spPr>
          <a:xfrm>
            <a:off x="4040505" y="422275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243" name="Google Shape;3243;p82"/>
          <p:cNvSpPr/>
          <p:nvPr/>
        </p:nvSpPr>
        <p:spPr>
          <a:xfrm>
            <a:off x="4845685" y="42221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244" name="Google Shape;3244;p82"/>
          <p:cNvSpPr/>
          <p:nvPr/>
        </p:nvSpPr>
        <p:spPr>
          <a:xfrm>
            <a:off x="2277110" y="470027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245" name="Google Shape;3245;p82"/>
          <p:cNvSpPr/>
          <p:nvPr/>
        </p:nvSpPr>
        <p:spPr>
          <a:xfrm>
            <a:off x="2498725" y="16370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graphicFrame>
        <p:nvGraphicFramePr>
          <p:cNvPr id="3250" name="Google Shape;3250;p8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SS-59-03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자료실 글 등록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251" name="Google Shape;3251;p83"/>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4210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제목 입력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내용 입력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파일 추가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7210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첨부파일 선택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54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 완료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21000">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6790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자료실의 글 등록 페이지이다. 뒤로가기를 통해 리스트 페이지로 이동할수 있으며 제목, 내용, 첨부파일을 입력받아야 한다. 파일 추가 버튼을 누르면 최대 5까지 첨부 파일 갯수를 늘릴수 있으며 파일 선택을 통해 파일을 첨부 할 수 있다. 작성 완료 버튼을 누르면 글 등록이 완료된다.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252" name="Google Shape;3252;p83"/>
          <p:cNvPicPr preferRelativeResize="0"/>
          <p:nvPr/>
        </p:nvPicPr>
        <p:blipFill rotWithShape="1">
          <a:blip r:embed="rId3">
            <a:alphaModFix/>
          </a:blip>
          <a:srcRect b="0" l="0" r="0" t="0"/>
          <a:stretch/>
        </p:blipFill>
        <p:spPr>
          <a:xfrm>
            <a:off x="5715" y="889000"/>
            <a:ext cx="6518910" cy="4845050"/>
          </a:xfrm>
          <a:prstGeom prst="rect">
            <a:avLst/>
          </a:prstGeom>
          <a:noFill/>
          <a:ln>
            <a:noFill/>
          </a:ln>
        </p:spPr>
      </p:pic>
      <p:sp>
        <p:nvSpPr>
          <p:cNvPr id="3253" name="Google Shape;3253;p83"/>
          <p:cNvSpPr/>
          <p:nvPr/>
        </p:nvSpPr>
        <p:spPr>
          <a:xfrm>
            <a:off x="5195570" y="191897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254" name="Google Shape;3254;p83"/>
          <p:cNvSpPr/>
          <p:nvPr/>
        </p:nvSpPr>
        <p:spPr>
          <a:xfrm>
            <a:off x="5200650" y="26638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255" name="Google Shape;3255;p83"/>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Ca_title</a:t>
                      </a:r>
                      <a:endParaRPr b="0" i="0" sz="14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Ca_content</a:t>
                      </a:r>
                      <a:endParaRPr b="0" i="0" sz="14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400"/>
                        <a:buFont typeface="Malgun Gothic"/>
                        <a:buNone/>
                      </a:pPr>
                      <a:r>
                        <a:rPr b="0" i="0" lang="ko-KR" sz="1400" u="none" cap="none" strike="noStrike">
                          <a:solidFill>
                            <a:schemeClr val="dk1"/>
                          </a:solidFill>
                          <a:latin typeface="Malgun Gothic"/>
                          <a:ea typeface="Malgun Gothic"/>
                          <a:cs typeface="Malgun Gothic"/>
                          <a:sym typeface="Malgun Gothic"/>
                        </a:rPr>
                        <a:t>Ca_at_name</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256" name="Google Shape;3256;p83"/>
          <p:cNvSpPr/>
          <p:nvPr/>
        </p:nvSpPr>
        <p:spPr>
          <a:xfrm>
            <a:off x="2143125" y="38449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257" name="Google Shape;3257;p83"/>
          <p:cNvSpPr/>
          <p:nvPr/>
        </p:nvSpPr>
        <p:spPr>
          <a:xfrm>
            <a:off x="4607560" y="42468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258" name="Google Shape;3258;p83"/>
          <p:cNvSpPr/>
          <p:nvPr/>
        </p:nvSpPr>
        <p:spPr>
          <a:xfrm>
            <a:off x="5332730" y="49053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259" name="Google Shape;3259;p83"/>
          <p:cNvSpPr/>
          <p:nvPr/>
        </p:nvSpPr>
        <p:spPr>
          <a:xfrm>
            <a:off x="2498725" y="16370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3" name="Shape 3263"/>
        <p:cNvGrpSpPr/>
        <p:nvPr/>
      </p:nvGrpSpPr>
      <p:grpSpPr>
        <a:xfrm>
          <a:off x="0" y="0"/>
          <a:ext cx="0" cy="0"/>
          <a:chOff x="0" y="0"/>
          <a:chExt cx="0" cy="0"/>
        </a:xfrm>
      </p:grpSpPr>
      <p:graphicFrame>
        <p:nvGraphicFramePr>
          <p:cNvPr id="3264" name="Google Shape;3264;p8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SS-59-04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자료실 글 등록 알림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265" name="Google Shape;3265;p84"/>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45657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92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1229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작성 완료 버튼을 누르면 뜨게되는 알림창이다. 확인 버튼을 누르면 글 등록 완료 알림을 띄우게 되고. 취소 버튼을 누르면 현재 페이지를 유지한다.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266" name="Google Shape;3266;p84"/>
          <p:cNvPicPr preferRelativeResize="0"/>
          <p:nvPr/>
        </p:nvPicPr>
        <p:blipFill rotWithShape="1">
          <a:blip r:embed="rId3">
            <a:alphaModFix/>
          </a:blip>
          <a:srcRect b="0" l="0" r="0" t="0"/>
          <a:stretch/>
        </p:blipFill>
        <p:spPr>
          <a:xfrm>
            <a:off x="6985" y="889000"/>
            <a:ext cx="6516370" cy="4845050"/>
          </a:xfrm>
          <a:prstGeom prst="rect">
            <a:avLst/>
          </a:prstGeom>
          <a:noFill/>
          <a:ln>
            <a:noFill/>
          </a:ln>
        </p:spPr>
      </p:pic>
      <p:sp>
        <p:nvSpPr>
          <p:cNvPr id="3267" name="Google Shape;3267;p84"/>
          <p:cNvSpPr/>
          <p:nvPr/>
        </p:nvSpPr>
        <p:spPr>
          <a:xfrm>
            <a:off x="2723515" y="15494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268" name="Google Shape;3268;p84"/>
          <p:cNvSpPr/>
          <p:nvPr/>
        </p:nvSpPr>
        <p:spPr>
          <a:xfrm>
            <a:off x="2350770" y="21215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269" name="Google Shape;3269;p84"/>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270" name="Google Shape;3270;p84"/>
          <p:cNvSpPr/>
          <p:nvPr/>
        </p:nvSpPr>
        <p:spPr>
          <a:xfrm>
            <a:off x="3629660" y="21202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271" name="Google Shape;3271;p84"/>
          <p:cNvSpPr/>
          <p:nvPr/>
        </p:nvSpPr>
        <p:spPr>
          <a:xfrm>
            <a:off x="2277110" y="13411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 descr="C:/Users/PC-21/AppData/Roaming/PolarisOffice/ETemp/3140_9354416/fImage6480245236878.jpe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6985" y="947420"/>
            <a:ext cx="6520180" cy="4966970"/>
          </a:xfrm>
          <a:prstGeom prst="rect"/>
          <a:noFill/>
        </p:spPr>
      </p:pic>
      <p:graphicFrame>
        <p:nvGraphicFramePr>
          <p:cNvPr id="4" name="Table 3"/>
          <p:cNvGraphicFramePr>
            <a:graphicFrameLocks noGrp="1"/>
          </p:cNvGraphicFramePr>
          <p:nvPr/>
        </p:nvGraphicFramePr>
        <p:xfrm>
          <a:off x="0" y="0"/>
          <a:ext cx="6522721" cy="970281"/>
        </p:xfrm>
        <a:graphic>
          <a:graphicData uri="http://schemas.openxmlformats.org/drawingml/2006/table">
            <a:tbl>
              <a:tblPr firstRow="1" bandRow="1">
                <a:tableStyleId>{073A0DAA-6AF3-43AB-8588-CEC1D06C72B9}</a:tableStyleId>
              </a:tblPr>
              <a:tblGrid>
                <a:gridCol w="1087120"/>
                <a:gridCol w="1087120"/>
                <a:gridCol w="1087120"/>
                <a:gridCol w="1344930"/>
                <a:gridCol w="829310"/>
                <a:gridCol w="1087120"/>
              </a:tblGrid>
              <a:tr h="288290">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Page Title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endParaRPr lang="ko-KR" altLang="en-US" sz="1100" kern="1200" b="1">
                        <a:solidFill>
                          <a:schemeClr val="tx1"/>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c>
                  <a:txBody>
                    <a:bodyPr/>
                    <a:lstStyle/>
                    <a:p>
                      <a:pPr marL="0" indent="0" rtl="0" algn="ctr" defTabSz="914400" eaLnBrk="1" latinLnBrk="1" hangingPunct="1">
                        <a:buFontTx/>
                        <a:buNone/>
                      </a:pPr>
                      <a:r>
                        <a:rPr sz="1100" kern="1200" b="1">
                          <a:solidFill>
                            <a:schemeClr val="tx1">
                              <a:lumMod val="95000"/>
                              <a:lumOff val="5000"/>
                            </a:schemeClr>
                          </a:solidFill>
                          <a:latin typeface="맑은 고딕" charset="0"/>
                          <a:ea typeface="맑은 고딕" charset="0"/>
                        </a:rPr>
                        <a:t>Date</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tx1">
                        <a:lumMod val="50000"/>
                        <a:lumOff val="50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210701</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95000"/>
                      </a:schemeClr>
                    </a:solidFill>
                  </a:tcPr>
                </a:tc>
              </a:tr>
              <a:tr h="42164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Author</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전윤주</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Screen Path</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3">
                  <a:txBody>
                    <a:bodyPr/>
                    <a:lstStyle/>
                    <a:p>
                      <a:pPr marL="0" indent="0" algn="l" latinLnBrk="1">
                        <a:buFontTx/>
                        <a:buNone/>
                      </a:pPr>
                      <a:r>
                        <a:rPr sz="1100" kern="1200" b="1">
                          <a:solidFill>
                            <a:schemeClr val="tx1">
                              <a:lumMod val="95000"/>
                              <a:lumOff val="5000"/>
                            </a:schemeClr>
                          </a:solidFill>
                          <a:latin typeface="맑은 고딕" charset="0"/>
                          <a:ea typeface="맑은 고딕" charset="0"/>
                        </a:rPr>
                        <a:t>PMS SCREEN ID</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r>
              <a:tr h="260350">
                <a:tc>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gridSpan="5">
                  <a:txBody>
                    <a:bodyPr/>
                    <a:lstStyle/>
                    <a:p>
                      <a:pPr marL="0" indent="0" algn="l" latinLnBrk="1">
                        <a:buFontTx/>
                        <a:buNone/>
                      </a:pP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c hMerge="1">
                  <a:txBody>
                    <a:bodyPr/>
                    <a:lstStyle/>
                    <a:p>
                      <a:pPr/>
                      <a:endParaRPr lang="ko-KR" altLang="en-US" kern="1200"/>
                    </a:p>
                  </a:txBody>
                </a:tc>
              </a:tr>
            </a:tbl>
          </a:graphicData>
        </a:graphic>
      </p:graphicFrame>
      <p:graphicFrame>
        <p:nvGraphicFramePr>
          <p:cNvPr id="30" name="Table 3"/>
          <p:cNvGraphicFramePr>
            <a:graphicFrameLocks noGrp="1"/>
          </p:cNvGraphicFramePr>
          <p:nvPr/>
        </p:nvGraphicFramePr>
        <p:xfrm>
          <a:off x="6527165" y="3175"/>
          <a:ext cx="2615565" cy="6806565"/>
        </p:xfrm>
        <a:graphic>
          <a:graphicData uri="http://schemas.openxmlformats.org/drawingml/2006/table">
            <a:tbl>
              <a:tblPr firstRow="1" bandRow="1">
                <a:tableStyleId>{5C22544A-7EE6-4342-B048-85BDC9FD1C3A}</a:tableStyleId>
              </a:tblPr>
              <a:tblGrid>
                <a:gridCol w="431800"/>
                <a:gridCol w="2183765"/>
              </a:tblGrid>
              <a:tr h="364490">
                <a:tc gridSpan="2">
                  <a:txBody>
                    <a:bodyPr/>
                    <a:lstStyle/>
                    <a:p>
                      <a:pPr marL="0" indent="0" algn="ctr" latinLnBrk="1">
                        <a:buFontTx/>
                        <a:buNone/>
                      </a:pPr>
                      <a:r>
                        <a:rPr sz="1100" kern="1200" b="1">
                          <a:solidFill>
                            <a:schemeClr val="tx1">
                              <a:lumMod val="95000"/>
                              <a:lumOff val="5000"/>
                            </a:schemeClr>
                          </a:solidFill>
                          <a:latin typeface="맑은 고딕" charset="0"/>
                          <a:ea typeface="맑은 고딕" charset="0"/>
                        </a:rPr>
                        <a:t>Detail Description</a:t>
                      </a:r>
                      <a:endParaRPr lang="ko-KR" altLang="en-US" sz="1100" kern="1200" b="1">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1</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프로젝트명을 수정하고 싶은 명으로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2</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프로젝트주제를 수정하고 싶은 주제로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3</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프로젝트개요를 수정하고 싶은 개요로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4</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프로젝트내용을 수정하고 싶은 내용으로 입력</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5</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수정 완료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12115">
                <a:tc>
                  <a:txBody>
                    <a:bodyPr/>
                    <a:lstStyle/>
                    <a:p>
                      <a:pPr marL="0" indent="0" algn="ctr" latinLnBrk="1">
                        <a:buFontTx/>
                        <a:buNone/>
                      </a:pPr>
                      <a:r>
                        <a:rPr sz="800" kern="1200">
                          <a:solidFill>
                            <a:schemeClr val="tx1">
                              <a:lumMod val="95000"/>
                              <a:lumOff val="5000"/>
                            </a:schemeClr>
                          </a:solidFill>
                          <a:latin typeface="맑은 고딕" charset="0"/>
                          <a:ea typeface="맑은 고딕" charset="0"/>
                        </a:rPr>
                        <a:t>6</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r>
                        <a:rPr sz="800" kern="1200">
                          <a:solidFill>
                            <a:schemeClr val="tx1">
                              <a:lumMod val="95000"/>
                              <a:lumOff val="5000"/>
                            </a:schemeClr>
                          </a:solidFill>
                          <a:latin typeface="맑은 고딕" charset="0"/>
                          <a:ea typeface="맑은 고딕" charset="0"/>
                        </a:rPr>
                        <a:t>취소 버튼</a:t>
                      </a: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97840">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51879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rtl="0" algn="ctr" defTabSz="914400" eaLnBrk="1" latinLnBrk="1" hangingPunct="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7561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338455">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a:txBody>
                    <a:bodyPr/>
                    <a:lstStyle/>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r>
              <a:tr h="433705">
                <a:tc gridSpan="2">
                  <a:txBody>
                    <a:bodyPr/>
                    <a:lstStyle/>
                    <a:p>
                      <a:pPr marL="0" indent="0" algn="ctr" latinLnBrk="1">
                        <a:buFontTx/>
                        <a:buNone/>
                      </a:pPr>
                      <a:r>
                        <a:rPr sz="1100" kern="1200">
                          <a:solidFill>
                            <a:schemeClr val="tx1">
                              <a:lumMod val="95000"/>
                              <a:lumOff val="5000"/>
                            </a:schemeClr>
                          </a:solidFill>
                          <a:latin typeface="맑은 고딕" charset="0"/>
                          <a:ea typeface="맑은 고딕" charset="0"/>
                        </a:rPr>
                        <a:t>화면 설명</a:t>
                      </a:r>
                      <a:endParaRPr lang="ko-KR" altLang="en-US" sz="11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tx1">
                        <a:lumMod val="50000"/>
                        <a:lumOff val="50000"/>
                      </a:schemeClr>
                    </a:solidFill>
                  </a:tcPr>
                </a:tc>
                <a:tc hMerge="1">
                  <a:txBody>
                    <a:bodyPr/>
                    <a:lstStyle/>
                    <a:p>
                      <a:pPr/>
                      <a:endParaRPr lang="ko-KR" altLang="en-US" kern="1200"/>
                    </a:p>
                  </a:txBody>
                </a:tc>
              </a:tr>
              <a:tr h="1704975">
                <a:tc gridSpan="2">
                  <a:txBody>
                    <a:bodyPr/>
                    <a:lstStyle/>
                    <a:p>
                      <a:pPr marL="0" indent="0" algn="ctr" latinLnBrk="1">
                        <a:buFontTx/>
                        <a:buNone/>
                      </a:pPr>
                      <a:r>
                        <a:rPr sz="800" kern="1200">
                          <a:solidFill>
                            <a:schemeClr val="tx1">
                              <a:lumMod val="95000"/>
                              <a:lumOff val="5000"/>
                            </a:schemeClr>
                          </a:solidFill>
                          <a:latin typeface="맑은 고딕" charset="0"/>
                          <a:ea typeface="맑은 고딕" charset="0"/>
                        </a:rPr>
                        <a:t>프로젝트의 상세 내용을 수정할 수 있는 페이지.수정 정보를 입렵하고 완료 버튼을 누르면 프로젝트의 정보를 수정할수있다.</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r>
                        <a:rPr sz="800" kern="1200">
                          <a:solidFill>
                            <a:schemeClr val="tx1">
                              <a:lumMod val="95000"/>
                              <a:lumOff val="5000"/>
                            </a:schemeClr>
                          </a:solidFill>
                          <a:latin typeface="맑은 고딕" charset="0"/>
                          <a:ea typeface="맑은 고딕" charset="0"/>
                        </a:rPr>
                        <a:t> </a:t>
                      </a:r>
                      <a:endParaRPr lang="ko-KR" altLang="en-US" sz="800" kern="1200">
                        <a:solidFill>
                          <a:schemeClr val="tx1">
                            <a:lumMod val="95000"/>
                            <a:lumOff val="5000"/>
                          </a:schemeClr>
                        </a:solidFill>
                        <a:latin typeface="맑은 고딕" charset="0"/>
                        <a:ea typeface="맑은 고딕" charset="0"/>
                      </a:endParaRPr>
                    </a:p>
                    <a:p>
                      <a:pPr marL="0" indent="0" algn="ctr" latinLnBrk="1">
                        <a:buFontTx/>
                        <a:buNone/>
                      </a:pPr>
                      <a:endParaRPr lang="ko-KR" altLang="en-US" sz="800" kern="1200">
                        <a:solidFill>
                          <a:schemeClr val="tx1">
                            <a:lumMod val="95000"/>
                            <a:lumOff val="5000"/>
                          </a:schemeClr>
                        </a:solidFill>
                        <a:latin typeface="맑은 고딕" charset="0"/>
                        <a:ea typeface="맑은 고딕" charset="0"/>
                      </a:endParaRPr>
                    </a:p>
                  </a:txBody>
                  <a:tcPr marL="91440" marR="91440" marT="45720" marB="45720"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95000"/>
                      </a:schemeClr>
                    </a:solidFill>
                  </a:tcPr>
                </a:tc>
                <a:tc hMerge="1">
                  <a:txBody>
                    <a:bodyPr/>
                    <a:lstStyle/>
                    <a:p>
                      <a:pPr/>
                      <a:endParaRPr lang="ko-KR" altLang="en-US" kern="1200"/>
                    </a:p>
                  </a:txBody>
                </a:tc>
              </a:tr>
            </a:tbl>
          </a:graphicData>
        </a:graphic>
      </p:graphicFrame>
      <p:sp>
        <p:nvSpPr>
          <p:cNvPr id="32" name="Rect 0"/>
          <p:cNvSpPr>
            <a:spLocks/>
          </p:cNvSpPr>
          <p:nvPr/>
        </p:nvSpPr>
        <p:spPr>
          <a:xfrm rot="0">
            <a:off x="1239520" y="214566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1</a:t>
            </a:r>
          </a:p>
        </p:txBody>
      </p:sp>
      <p:sp>
        <p:nvSpPr>
          <p:cNvPr id="33" name="Rect 0"/>
          <p:cNvSpPr>
            <a:spLocks/>
          </p:cNvSpPr>
          <p:nvPr/>
        </p:nvSpPr>
        <p:spPr>
          <a:xfrm rot="0">
            <a:off x="1238885" y="263715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2</a:t>
            </a:r>
          </a:p>
        </p:txBody>
      </p:sp>
      <p:sp>
        <p:nvSpPr>
          <p:cNvPr id="34" name="Rect 0"/>
          <p:cNvSpPr>
            <a:spLocks/>
          </p:cNvSpPr>
          <p:nvPr/>
        </p:nvSpPr>
        <p:spPr>
          <a:xfrm rot="0">
            <a:off x="1238885" y="310388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3</a:t>
            </a:r>
          </a:p>
        </p:txBody>
      </p:sp>
      <p:sp>
        <p:nvSpPr>
          <p:cNvPr id="35" name="Rect 0"/>
          <p:cNvSpPr>
            <a:spLocks/>
          </p:cNvSpPr>
          <p:nvPr/>
        </p:nvSpPr>
        <p:spPr>
          <a:xfrm rot="0">
            <a:off x="1706880" y="3692525"/>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4</a:t>
            </a:r>
          </a:p>
        </p:txBody>
      </p:sp>
      <p:sp>
        <p:nvSpPr>
          <p:cNvPr id="36" name="Rect 0"/>
          <p:cNvSpPr>
            <a:spLocks/>
          </p:cNvSpPr>
          <p:nvPr/>
        </p:nvSpPr>
        <p:spPr>
          <a:xfrm rot="0">
            <a:off x="4159885" y="489712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5</a:t>
            </a:r>
          </a:p>
        </p:txBody>
      </p:sp>
      <p:sp>
        <p:nvSpPr>
          <p:cNvPr id="38" name="Rect 0"/>
          <p:cNvSpPr>
            <a:spLocks/>
          </p:cNvSpPr>
          <p:nvPr/>
        </p:nvSpPr>
        <p:spPr>
          <a:xfrm rot="0">
            <a:off x="1744345" y="4898390"/>
            <a:ext cx="323215" cy="322580"/>
          </a:xfrm>
          <a:prstGeom prst="ellipse"/>
          <a:solidFill>
            <a:srgbClr val="FFFF00"/>
          </a:solidFill>
          <a:ln w="254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1800">
                <a:solidFill>
                  <a:schemeClr val="tx1"/>
                </a:solidFill>
                <a:latin typeface="맑은 고딕" charset="0"/>
                <a:ea typeface="맑은 고딕" charset="0"/>
              </a:rPr>
              <a:t>6</a:t>
            </a:r>
          </a:p>
        </p:txBody>
      </p:sp>
      <p:graphicFrame>
        <p:nvGraphicFramePr>
          <p:cNvPr id="39" name="Table 3"/>
          <p:cNvGraphicFramePr>
            <a:graphicFrameLocks noGrp="1"/>
          </p:cNvGraphicFramePr>
          <p:nvPr/>
        </p:nvGraphicFramePr>
        <p:xfrm>
          <a:off x="17780" y="5370830"/>
          <a:ext cx="6468110" cy="1470025"/>
        </p:xfrm>
        <a:graphic>
          <a:graphicData uri="http://schemas.openxmlformats.org/drawingml/2006/table">
            <a:tbl>
              <a:tblPr firstRow="1" bandRow="1">
                <a:tableStyleId>{D7AC3CCA-C797-4891-BE02-D94E43425B78}</a:tableStyleId>
              </a:tblPr>
              <a:tblGrid>
                <a:gridCol w="3234055"/>
                <a:gridCol w="3234055"/>
              </a:tblGrid>
              <a:tr h="262890">
                <a:tc>
                  <a:txBody>
                    <a:bodyPr/>
                    <a:lstStyle/>
                    <a:p>
                      <a:pPr marL="0" indent="0" latinLnBrk="0" hangingPunct="1">
                        <a:buFontTx/>
                        <a:buNone/>
                      </a:pPr>
                      <a:r>
                        <a:rPr sz="1050" kern="1200" i="0" b="1">
                          <a:solidFill>
                            <a:schemeClr val="dk1"/>
                          </a:solidFill>
                          <a:latin typeface="맑은 고딕" charset="0"/>
                          <a:ea typeface="맑은 고딕" charset="0"/>
                        </a:rPr>
                        <a:t>In</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c>
                  <a:txBody>
                    <a:bodyPr/>
                    <a:lstStyle/>
                    <a:p>
                      <a:pPr marL="0" indent="0" latinLnBrk="0" hangingPunct="1">
                        <a:buFontTx/>
                        <a:buNone/>
                      </a:pPr>
                      <a:r>
                        <a:rPr sz="1050" kern="1200" i="0" b="1">
                          <a:solidFill>
                            <a:schemeClr val="dk1"/>
                          </a:solidFill>
                          <a:latin typeface="맑은 고딕" charset="0"/>
                          <a:ea typeface="맑은 고딕" charset="0"/>
                        </a:rPr>
                        <a:t>Out</a:t>
                      </a:r>
                      <a:endParaRPr lang="ko-KR" altLang="en-US" sz="1050" kern="1200" i="0" b="1">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rgbClr val="808080"/>
                    </a:solidFill>
                  </a:tcPr>
                </a:tc>
              </a:tr>
              <a:tr h="1207135">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c>
                  <a:txBody>
                    <a:bodyPr/>
                    <a:lstStyle/>
                    <a:p>
                      <a:pPr marL="0" indent="0" latinLnBrk="0" hangingPunct="1">
                        <a:buFontTx/>
                        <a:buNone/>
                      </a:pPr>
                      <a:r>
                        <a:rPr sz="1100" kern="1200" i="0" b="0">
                          <a:solidFill>
                            <a:schemeClr val="dk1"/>
                          </a:solidFill>
                          <a:latin typeface="맑은 고딕" charset="0"/>
                          <a:ea typeface="맑은 고딕" charset="0"/>
                        </a:rPr>
                        <a:t>p_no</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p_name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p_title</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p_summary</a:t>
                      </a:r>
                      <a:endParaRPr lang="ko-KR" altLang="en-US" sz="1100" kern="1200" i="0" b="0">
                        <a:solidFill>
                          <a:schemeClr val="dk1"/>
                        </a:solidFill>
                        <a:latin typeface="맑은 고딕" charset="0"/>
                        <a:ea typeface="맑은 고딕" charset="0"/>
                      </a:endParaRPr>
                    </a:p>
                    <a:p>
                      <a:pPr marL="0" indent="0" latinLnBrk="0" hangingPunct="1">
                        <a:buFontTx/>
                        <a:buNone/>
                      </a:pPr>
                      <a:r>
                        <a:rPr sz="1100" kern="1200" i="0" b="0">
                          <a:solidFill>
                            <a:schemeClr val="dk1"/>
                          </a:solidFill>
                          <a:latin typeface="맑은 고딕" charset="0"/>
                          <a:ea typeface="맑은 고딕" charset="0"/>
                        </a:rPr>
                        <a:t>p_content</a:t>
                      </a:r>
                      <a:endParaRPr lang="ko-KR" altLang="en-US" sz="1100" kern="1200" i="0" b="0">
                        <a:solidFill>
                          <a:schemeClr val="dk1"/>
                        </a:solidFill>
                        <a:latin typeface="맑은 고딕" charset="0"/>
                        <a:ea typeface="맑은 고딕" charset="0"/>
                      </a:endParaRPr>
                    </a:p>
                  </a:txBody>
                  <a:tcPr marL="90170" marR="90170" marT="46990" marB="4699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bg1">
                        <a:lumMod val="8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graphicFrame>
        <p:nvGraphicFramePr>
          <p:cNvPr id="3276" name="Google Shape;3276;p85"/>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SS-59-05</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자료실 글 등록 완료 알림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277" name="Google Shape;3277;p85"/>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46927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92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5534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글 등록 알림에서 확인을 누르면 뜨게되는 알림이다.</a:t>
                      </a:r>
                      <a:endParaRPr sz="800" u="none" cap="none" strike="noStrike">
                        <a:solidFill>
                          <a:srgbClr val="0C0C0C"/>
                        </a:solidFill>
                        <a:latin typeface="Malgun Gothic"/>
                        <a:ea typeface="Malgun Gothic"/>
                        <a:cs typeface="Malgun Gothic"/>
                        <a:sym typeface="Malgun Gothic"/>
                      </a:endParaRPr>
                    </a:p>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확인을 누르면 자료실 리스트 페이지로 돌아가게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278" name="Google Shape;3278;p85"/>
          <p:cNvPicPr preferRelativeResize="0"/>
          <p:nvPr/>
        </p:nvPicPr>
        <p:blipFill rotWithShape="1">
          <a:blip r:embed="rId3">
            <a:alphaModFix/>
          </a:blip>
          <a:srcRect b="0" l="0" r="0" t="0"/>
          <a:stretch/>
        </p:blipFill>
        <p:spPr>
          <a:xfrm>
            <a:off x="6985" y="889635"/>
            <a:ext cx="6516370" cy="4843780"/>
          </a:xfrm>
          <a:prstGeom prst="rect">
            <a:avLst/>
          </a:prstGeom>
          <a:noFill/>
          <a:ln>
            <a:noFill/>
          </a:ln>
        </p:spPr>
      </p:pic>
      <p:sp>
        <p:nvSpPr>
          <p:cNvPr id="3279" name="Google Shape;3279;p85"/>
          <p:cNvSpPr/>
          <p:nvPr/>
        </p:nvSpPr>
        <p:spPr>
          <a:xfrm>
            <a:off x="2608580" y="157416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280" name="Google Shape;3280;p85"/>
          <p:cNvSpPr/>
          <p:nvPr/>
        </p:nvSpPr>
        <p:spPr>
          <a:xfrm>
            <a:off x="2917190" y="21215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281" name="Google Shape;3281;p85"/>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55275">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400"/>
                        <a:buFont typeface="Malgun Gothic"/>
                        <a:buNone/>
                      </a:pPr>
                      <a:r>
                        <a:t/>
                      </a:r>
                      <a:endParaRPr b="0" i="0" sz="14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282" name="Google Shape;3282;p85"/>
          <p:cNvSpPr/>
          <p:nvPr/>
        </p:nvSpPr>
        <p:spPr>
          <a:xfrm>
            <a:off x="2277110" y="13411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graphicFrame>
        <p:nvGraphicFramePr>
          <p:cNvPr id="3287" name="Google Shape;3287;p86"/>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SS-60-01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프로젝트 공유</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graphicFrame>
        <p:nvGraphicFramePr>
          <p:cNvPr id="3288" name="Google Shape;3288;p86"/>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46927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조회 리스트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프로젝트 선택 btn</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패밀리 조회 리스트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패밀리 선택 btn</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선택한 프로젝트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선택한 패밀리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공유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92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5661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자신의 프로젝트를 패밀리에게 공유할수 있는 프로젝트 공유 페이지이다. 참여중인 프로젝트를 선택하게 되면 선택한 프로젝트에 추가되고 패밀리 또한 선택하면 공유받을 패밀리에 추가되게 된다. 공유할 프로젝트와 공유할 패밀리를 지정하고 공유 버튼을 클릭하면 공유를 진행할 수 있다.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pic>
        <p:nvPicPr>
          <p:cNvPr id="3289" name="Google Shape;3289;p86"/>
          <p:cNvPicPr preferRelativeResize="0"/>
          <p:nvPr/>
        </p:nvPicPr>
        <p:blipFill rotWithShape="1">
          <a:blip r:embed="rId3">
            <a:alphaModFix/>
          </a:blip>
          <a:srcRect b="0" l="9" r="9" t="0"/>
          <a:stretch/>
        </p:blipFill>
        <p:spPr>
          <a:xfrm>
            <a:off x="7620" y="889635"/>
            <a:ext cx="6515100" cy="4843780"/>
          </a:xfrm>
          <a:prstGeom prst="rect">
            <a:avLst/>
          </a:prstGeom>
          <a:noFill/>
          <a:ln>
            <a:noFill/>
          </a:ln>
        </p:spPr>
      </p:pic>
      <p:sp>
        <p:nvSpPr>
          <p:cNvPr id="3290" name="Google Shape;3290;p86"/>
          <p:cNvSpPr/>
          <p:nvPr/>
        </p:nvSpPr>
        <p:spPr>
          <a:xfrm>
            <a:off x="4777105" y="19850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291" name="Google Shape;3291;p86"/>
          <p:cNvSpPr/>
          <p:nvPr/>
        </p:nvSpPr>
        <p:spPr>
          <a:xfrm>
            <a:off x="2112010" y="35013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292" name="Google Shape;3292;p86"/>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P_name / p_startdate / p_projectleader</a:t>
                      </a:r>
                      <a:endParaRPr b="0" i="0" sz="10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 User_name / user_email</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P_name / user_name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293" name="Google Shape;3293;p86"/>
          <p:cNvSpPr/>
          <p:nvPr/>
        </p:nvSpPr>
        <p:spPr>
          <a:xfrm>
            <a:off x="2112645" y="19900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294" name="Google Shape;3294;p86"/>
          <p:cNvSpPr/>
          <p:nvPr/>
        </p:nvSpPr>
        <p:spPr>
          <a:xfrm>
            <a:off x="4779010" y="34905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295" name="Google Shape;3295;p86"/>
          <p:cNvSpPr/>
          <p:nvPr/>
        </p:nvSpPr>
        <p:spPr>
          <a:xfrm>
            <a:off x="2107565" y="49009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296" name="Google Shape;3296;p86"/>
          <p:cNvSpPr/>
          <p:nvPr/>
        </p:nvSpPr>
        <p:spPr>
          <a:xfrm>
            <a:off x="3657600" y="489902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297" name="Google Shape;3297;p86"/>
          <p:cNvSpPr/>
          <p:nvPr/>
        </p:nvSpPr>
        <p:spPr>
          <a:xfrm>
            <a:off x="5166995" y="49053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1" name="Shape 3301"/>
        <p:cNvGrpSpPr/>
        <p:nvPr/>
      </p:nvGrpSpPr>
      <p:grpSpPr>
        <a:xfrm>
          <a:off x="0" y="0"/>
          <a:ext cx="0" cy="0"/>
          <a:chOff x="0" y="0"/>
          <a:chExt cx="0" cy="0"/>
        </a:xfrm>
      </p:grpSpPr>
      <p:graphicFrame>
        <p:nvGraphicFramePr>
          <p:cNvPr id="3302" name="Google Shape;3302;p87"/>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SS-60-02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프로젝트 공유 알림 창</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303" name="Google Shape;3303;p87"/>
          <p:cNvPicPr preferRelativeResize="0"/>
          <p:nvPr/>
        </p:nvPicPr>
        <p:blipFill rotWithShape="1">
          <a:blip r:embed="rId3">
            <a:alphaModFix/>
          </a:blip>
          <a:srcRect b="0" l="0" r="0" t="0"/>
          <a:stretch/>
        </p:blipFill>
        <p:spPr>
          <a:xfrm>
            <a:off x="7620" y="890270"/>
            <a:ext cx="6515100" cy="4842510"/>
          </a:xfrm>
          <a:prstGeom prst="rect">
            <a:avLst/>
          </a:prstGeom>
          <a:noFill/>
          <a:ln>
            <a:noFill/>
          </a:ln>
        </p:spPr>
      </p:pic>
      <p:sp>
        <p:nvSpPr>
          <p:cNvPr id="3304" name="Google Shape;3304;p87"/>
          <p:cNvSpPr/>
          <p:nvPr/>
        </p:nvSpPr>
        <p:spPr>
          <a:xfrm>
            <a:off x="4435475" y="144399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305" name="Google Shape;3305;p87"/>
          <p:cNvSpPr/>
          <p:nvPr/>
        </p:nvSpPr>
        <p:spPr>
          <a:xfrm>
            <a:off x="2303780" y="218567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306" name="Google Shape;3306;p87"/>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P_name / p_startdate / p_projectleader</a:t>
                      </a:r>
                      <a:endParaRPr b="0" i="0" sz="10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 User_name / user_email</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P_name / user_name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307" name="Google Shape;3307;p87"/>
          <p:cNvSpPr/>
          <p:nvPr/>
        </p:nvSpPr>
        <p:spPr>
          <a:xfrm>
            <a:off x="2171065" y="13487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308" name="Google Shape;3308;p87"/>
          <p:cNvSpPr/>
          <p:nvPr/>
        </p:nvSpPr>
        <p:spPr>
          <a:xfrm>
            <a:off x="3596640" y="218313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graphicFrame>
        <p:nvGraphicFramePr>
          <p:cNvPr id="3309" name="Google Shape;3309;p87"/>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45657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3905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692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11022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공유 버튼을 누르면 출력되는 알림창이다. 확인 버튼을 누르면 프로젝트 공유 완료 알림을 출력하게 되고 취소 버튼을 클릭하면 현재 페이지를 유지한다.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3" name="Shape 3313"/>
        <p:cNvGrpSpPr/>
        <p:nvPr/>
      </p:nvGrpSpPr>
      <p:grpSpPr>
        <a:xfrm>
          <a:off x="0" y="0"/>
          <a:ext cx="0" cy="0"/>
          <a:chOff x="0" y="0"/>
          <a:chExt cx="0" cy="0"/>
        </a:xfrm>
      </p:grpSpPr>
      <p:graphicFrame>
        <p:nvGraphicFramePr>
          <p:cNvPr id="3314" name="Google Shape;3314;p88"/>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SS-60-03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프로젝트 공유 성공 알림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315" name="Google Shape;3315;p88"/>
          <p:cNvPicPr preferRelativeResize="0"/>
          <p:nvPr/>
        </p:nvPicPr>
        <p:blipFill rotWithShape="1">
          <a:blip r:embed="rId3">
            <a:alphaModFix/>
          </a:blip>
          <a:srcRect b="0" l="0" r="0" t="0"/>
          <a:stretch/>
        </p:blipFill>
        <p:spPr>
          <a:xfrm>
            <a:off x="8255" y="890270"/>
            <a:ext cx="6513830" cy="4842510"/>
          </a:xfrm>
          <a:prstGeom prst="rect">
            <a:avLst/>
          </a:prstGeom>
          <a:noFill/>
          <a:ln>
            <a:noFill/>
          </a:ln>
        </p:spPr>
      </p:pic>
      <p:sp>
        <p:nvSpPr>
          <p:cNvPr id="3316" name="Google Shape;3316;p88"/>
          <p:cNvSpPr/>
          <p:nvPr/>
        </p:nvSpPr>
        <p:spPr>
          <a:xfrm>
            <a:off x="4177030" y="15690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317" name="Google Shape;3317;p88"/>
          <p:cNvSpPr/>
          <p:nvPr/>
        </p:nvSpPr>
        <p:spPr>
          <a:xfrm>
            <a:off x="2678430" y="21437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318" name="Google Shape;3318;p88"/>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P_name / p_startdate / p_projectleader</a:t>
                      </a:r>
                      <a:endParaRPr b="0" i="0" sz="10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 User_name / user_email</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P_name / user_name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319" name="Google Shape;3319;p88"/>
          <p:cNvSpPr/>
          <p:nvPr/>
        </p:nvSpPr>
        <p:spPr>
          <a:xfrm>
            <a:off x="2171065" y="13487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320" name="Google Shape;3320;p88"/>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4889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65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65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65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029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4067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공유 확인 버튼을 누르면 출력되는 알림창이다. 확인 버튼을 누르면 프로젝트 공유 완료 알림을 출력하게되고 프로젝트 공유 초기 페이지로 새로고침 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4" name="Shape 3324"/>
        <p:cNvGrpSpPr/>
        <p:nvPr/>
      </p:nvGrpSpPr>
      <p:grpSpPr>
        <a:xfrm>
          <a:off x="0" y="0"/>
          <a:ext cx="0" cy="0"/>
          <a:chOff x="0" y="0"/>
          <a:chExt cx="0" cy="0"/>
        </a:xfrm>
      </p:grpSpPr>
      <p:graphicFrame>
        <p:nvGraphicFramePr>
          <p:cNvPr id="3325" name="Google Shape;3325;p89"/>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SS-61-01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관리 권한없는 사람이 접속</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326" name="Google Shape;3326;p89"/>
          <p:cNvPicPr preferRelativeResize="0"/>
          <p:nvPr/>
        </p:nvPicPr>
        <p:blipFill rotWithShape="1">
          <a:blip r:embed="rId3">
            <a:alphaModFix/>
          </a:blip>
          <a:srcRect b="0" l="0" r="0" t="0"/>
          <a:stretch/>
        </p:blipFill>
        <p:spPr>
          <a:xfrm>
            <a:off x="8255" y="890905"/>
            <a:ext cx="6513830" cy="4841240"/>
          </a:xfrm>
          <a:prstGeom prst="rect">
            <a:avLst/>
          </a:prstGeom>
          <a:noFill/>
          <a:ln>
            <a:noFill/>
          </a:ln>
        </p:spPr>
      </p:pic>
      <p:sp>
        <p:nvSpPr>
          <p:cNvPr id="3327" name="Google Shape;3327;p89"/>
          <p:cNvSpPr/>
          <p:nvPr/>
        </p:nvSpPr>
        <p:spPr>
          <a:xfrm>
            <a:off x="4177030" y="15690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328" name="Google Shape;3328;p89"/>
          <p:cNvSpPr/>
          <p:nvPr/>
        </p:nvSpPr>
        <p:spPr>
          <a:xfrm>
            <a:off x="2678430" y="21437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graphicFrame>
        <p:nvGraphicFramePr>
          <p:cNvPr id="3329" name="Google Shape;3329;p89"/>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330" name="Google Shape;3330;p89"/>
          <p:cNvSpPr/>
          <p:nvPr/>
        </p:nvSpPr>
        <p:spPr>
          <a:xfrm>
            <a:off x="2171065" y="13487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331" name="Google Shape;3331;p89"/>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48895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165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65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내용</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65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029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4067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관리자가 아닌 일반유저가 CoP관리에 접속하였을때 출력되는 알림이다. 확인 버튼을 누르면 이전 페이지로 돌아간다.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graphicFrame>
        <p:nvGraphicFramePr>
          <p:cNvPr id="3336" name="Google Shape;3336;p90"/>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SS-61-02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940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관리 페이지</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337" name="Google Shape;3337;p90"/>
          <p:cNvPicPr preferRelativeResize="0"/>
          <p:nvPr/>
        </p:nvPicPr>
        <p:blipFill rotWithShape="1">
          <a:blip r:embed="rId3">
            <a:alphaModFix/>
          </a:blip>
          <a:srcRect b="0" l="9" r="9" t="0"/>
          <a:stretch/>
        </p:blipFill>
        <p:spPr>
          <a:xfrm>
            <a:off x="9525" y="890905"/>
            <a:ext cx="6511290" cy="4841240"/>
          </a:xfrm>
          <a:prstGeom prst="rect">
            <a:avLst/>
          </a:prstGeom>
          <a:noFill/>
          <a:ln>
            <a:noFill/>
          </a:ln>
        </p:spPr>
      </p:pic>
      <p:sp>
        <p:nvSpPr>
          <p:cNvPr id="3338" name="Google Shape;3338;p90"/>
          <p:cNvSpPr/>
          <p:nvPr/>
        </p:nvSpPr>
        <p:spPr>
          <a:xfrm>
            <a:off x="2261235" y="21520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339" name="Google Shape;3339;p90"/>
          <p:cNvSpPr/>
          <p:nvPr/>
        </p:nvSpPr>
        <p:spPr>
          <a:xfrm>
            <a:off x="4760595" y="365125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graphicFrame>
        <p:nvGraphicFramePr>
          <p:cNvPr id="3340" name="Google Shape;3340;p90"/>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User_name / user_email</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User_name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341" name="Google Shape;3341;p90"/>
          <p:cNvSpPr/>
          <p:nvPr/>
        </p:nvSpPr>
        <p:spPr>
          <a:xfrm>
            <a:off x="3495040" y="17570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342" name="Google Shape;3342;p90"/>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4934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3867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가입 신청 갯수</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4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가입 신청 리스트 조회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4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가입 신청 수락 및 거절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4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패밀리 리스트 조회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4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 및 추방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4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6</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정보 조회</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414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7</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패밀리 초대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086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1772275">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 및 패밀리를 전반적으로 관리할수 있는 CoP 관리 페이지이다. CoP에 가입신청이 들어와있는 알림을 확인 할 수 있으며 리스트 또한 조회가 가능하고 수락 및 거절을 할 수 있다. 현재 CoP에서 활동중인 패밀리를 확인 할 수 있으며 개인적인 쪽지 또는 CoP에서 추방을 할 수 있다. CoP의 정보조회도 가능하며 조직도를 이용하여 패밀리를 초대도 가능하다.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343" name="Google Shape;3343;p90"/>
          <p:cNvSpPr/>
          <p:nvPr/>
        </p:nvSpPr>
        <p:spPr>
          <a:xfrm>
            <a:off x="2185035" y="36480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344" name="Google Shape;3344;p90"/>
          <p:cNvSpPr/>
          <p:nvPr/>
        </p:nvSpPr>
        <p:spPr>
          <a:xfrm>
            <a:off x="2675255" y="49549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345" name="Google Shape;3345;p90"/>
          <p:cNvSpPr/>
          <p:nvPr/>
        </p:nvSpPr>
        <p:spPr>
          <a:xfrm>
            <a:off x="4066540" y="49555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346" name="Google Shape;3346;p90"/>
          <p:cNvSpPr/>
          <p:nvPr/>
        </p:nvSpPr>
        <p:spPr>
          <a:xfrm>
            <a:off x="4765675" y="21488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0" name="Shape 3350"/>
        <p:cNvGrpSpPr/>
        <p:nvPr/>
      </p:nvGrpSpPr>
      <p:grpSpPr>
        <a:xfrm>
          <a:off x="0" y="0"/>
          <a:ext cx="0" cy="0"/>
          <a:chOff x="0" y="0"/>
          <a:chExt cx="0" cy="0"/>
        </a:xfrm>
      </p:grpSpPr>
      <p:graphicFrame>
        <p:nvGraphicFramePr>
          <p:cNvPr id="3351" name="Google Shape;3351;p91"/>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SS-61-03</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관리 가입신청 수락/거절 알림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352" name="Google Shape;3352;p91"/>
          <p:cNvPicPr preferRelativeResize="0"/>
          <p:nvPr/>
        </p:nvPicPr>
        <p:blipFill rotWithShape="1">
          <a:blip r:embed="rId3">
            <a:alphaModFix/>
          </a:blip>
          <a:srcRect b="0" l="0" r="0" t="0"/>
          <a:stretch/>
        </p:blipFill>
        <p:spPr>
          <a:xfrm>
            <a:off x="9525" y="891540"/>
            <a:ext cx="6511290" cy="4839970"/>
          </a:xfrm>
          <a:prstGeom prst="rect">
            <a:avLst/>
          </a:prstGeom>
          <a:noFill/>
          <a:ln>
            <a:noFill/>
          </a:ln>
        </p:spPr>
      </p:pic>
      <p:sp>
        <p:nvSpPr>
          <p:cNvPr id="3353" name="Google Shape;3353;p91"/>
          <p:cNvSpPr/>
          <p:nvPr/>
        </p:nvSpPr>
        <p:spPr>
          <a:xfrm>
            <a:off x="4445000" y="16071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354" name="Google Shape;3354;p91"/>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User_name / user_email</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User_name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355" name="Google Shape;3355;p91"/>
          <p:cNvSpPr/>
          <p:nvPr/>
        </p:nvSpPr>
        <p:spPr>
          <a:xfrm>
            <a:off x="2395855" y="13487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356" name="Google Shape;3356;p91"/>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6947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41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7162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5292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가입신청자를 수락 또는 거절을 눌렀을때 출력되는 알림창이다. 알림 메시지에 클릭한 유저의 이름이 뜨게되고 확인을 누를 경우 선택한 요청이 진행된다. 취소를 누르면 현재 페이지가 유지된다.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357" name="Google Shape;3357;p91"/>
          <p:cNvSpPr/>
          <p:nvPr/>
        </p:nvSpPr>
        <p:spPr>
          <a:xfrm>
            <a:off x="2527935" y="21158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358" name="Google Shape;3358;p91"/>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359" name="Google Shape;3359;p91"/>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360" name="Google Shape;3360;p91"/>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361" name="Google Shape;3361;p91"/>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362" name="Google Shape;3362;p91"/>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363" name="Google Shape;3363;p91"/>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364" name="Google Shape;3364;p91"/>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365" name="Google Shape;3365;p91"/>
          <p:cNvSpPr/>
          <p:nvPr/>
        </p:nvSpPr>
        <p:spPr>
          <a:xfrm>
            <a:off x="3721100" y="212407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graphicFrame>
        <p:nvGraphicFramePr>
          <p:cNvPr id="3370" name="Google Shape;3370;p92"/>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SS-61-04</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관리 가입신청 수락/거절 완료 알림</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371" name="Google Shape;3371;p92"/>
          <p:cNvPicPr preferRelativeResize="0"/>
          <p:nvPr/>
        </p:nvPicPr>
        <p:blipFill rotWithShape="1">
          <a:blip r:embed="rId3">
            <a:alphaModFix/>
          </a:blip>
          <a:srcRect b="0" l="0" r="0" t="0"/>
          <a:stretch/>
        </p:blipFill>
        <p:spPr>
          <a:xfrm>
            <a:off x="10160" y="891540"/>
            <a:ext cx="6510020" cy="4839970"/>
          </a:xfrm>
          <a:prstGeom prst="rect">
            <a:avLst/>
          </a:prstGeom>
          <a:noFill/>
          <a:ln>
            <a:noFill/>
          </a:ln>
        </p:spPr>
      </p:pic>
      <p:sp>
        <p:nvSpPr>
          <p:cNvPr id="3372" name="Google Shape;3372;p92"/>
          <p:cNvSpPr/>
          <p:nvPr/>
        </p:nvSpPr>
        <p:spPr>
          <a:xfrm>
            <a:off x="4445000" y="160718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373" name="Google Shape;3373;p92"/>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User_name / user_email</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User_name</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374" name="Google Shape;3374;p92"/>
          <p:cNvSpPr/>
          <p:nvPr/>
        </p:nvSpPr>
        <p:spPr>
          <a:xfrm>
            <a:off x="2395855" y="134874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375" name="Google Shape;3375;p92"/>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694700">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541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816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71627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51650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수락/거절 확인 버튼을 누르면 출력되는 알림창이다. 확인 버튼을 누르면 CoP 관리 페이지로 새로고침된다.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376" name="Google Shape;3376;p92"/>
          <p:cNvSpPr/>
          <p:nvPr/>
        </p:nvSpPr>
        <p:spPr>
          <a:xfrm>
            <a:off x="2896870" y="21158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377" name="Google Shape;3377;p92"/>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378" name="Google Shape;3378;p92"/>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379" name="Google Shape;3379;p92"/>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380" name="Google Shape;3380;p92"/>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381" name="Google Shape;3381;p92"/>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382" name="Google Shape;3382;p92"/>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383" name="Google Shape;3383;p92"/>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graphicFrame>
        <p:nvGraphicFramePr>
          <p:cNvPr id="3388" name="Google Shape;3388;p93"/>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SS-62-01</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관리 쪽지 발신창</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389" name="Google Shape;3389;p93"/>
          <p:cNvPicPr preferRelativeResize="0"/>
          <p:nvPr/>
        </p:nvPicPr>
        <p:blipFill rotWithShape="1">
          <a:blip r:embed="rId3">
            <a:alphaModFix/>
          </a:blip>
          <a:srcRect b="0" l="0" r="0" t="9"/>
          <a:stretch/>
        </p:blipFill>
        <p:spPr>
          <a:xfrm>
            <a:off x="10160" y="892175"/>
            <a:ext cx="6510020" cy="4838700"/>
          </a:xfrm>
          <a:prstGeom prst="rect">
            <a:avLst/>
          </a:prstGeom>
          <a:noFill/>
          <a:ln>
            <a:noFill/>
          </a:ln>
        </p:spPr>
      </p:pic>
      <p:sp>
        <p:nvSpPr>
          <p:cNvPr id="3390" name="Google Shape;3390;p93"/>
          <p:cNvSpPr/>
          <p:nvPr/>
        </p:nvSpPr>
        <p:spPr>
          <a:xfrm>
            <a:off x="2004060" y="245237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391" name="Google Shape;3391;p93"/>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User_id / m_title / m_content</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392" name="Google Shape;3392;p93"/>
          <p:cNvSpPr/>
          <p:nvPr/>
        </p:nvSpPr>
        <p:spPr>
          <a:xfrm>
            <a:off x="2645410" y="16109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393" name="Google Shape;3393;p93"/>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63372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908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뒤로가기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보내는 사람, 받는사람, 제목 입력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B cap="flat" cmpd="sng" w="12700">
                      <a:solidFill>
                        <a:schemeClr val="lt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받는사람 selectBox</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B cap="flat" cmpd="sng" w="12700">
                      <a:solidFill>
                        <a:schemeClr val="lt1"/>
                      </a:solidFill>
                      <a:prstDash val="solid"/>
                      <a:round/>
                      <a:headEnd len="sm" w="sm" type="none"/>
                      <a:tailEnd len="sm" w="sm" type="none"/>
                    </a:lnB>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2F2F2"/>
                    </a:solidFill>
                  </a:tcPr>
                </a:tc>
                <a:tc>
                  <a:txBody>
                    <a:bodyPr/>
                    <a:lstStyle/>
                    <a:p>
                      <a:pPr indent="0" lvl="0" marL="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내용 입력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a:solidFill>
                            <a:srgbClr val="0C0C0C"/>
                          </a:solidFill>
                          <a:latin typeface="Malgun Gothic"/>
                          <a:ea typeface="Malgun Gothic"/>
                          <a:cs typeface="Malgun Gothic"/>
                          <a:sym typeface="Malgun Gothic"/>
                        </a:rPr>
                        <a:t>5</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38100">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전송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38100">
                      <a:solidFill>
                        <a:schemeClr val="lt1"/>
                      </a:solidFill>
                      <a:prstDash val="solid"/>
                      <a:round/>
                      <a:headEnd len="sm" w="sm" type="none"/>
                      <a:tailEnd len="sm" w="sm" type="none"/>
                    </a:lnT>
                    <a:solidFill>
                      <a:srgbClr val="F2F2F2"/>
                    </a:solidFill>
                  </a:tcPr>
                </a:tc>
              </a:tr>
              <a:tr h="6534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2688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CoP에서 패밀리에게 쪽지를 보낼수 있는 페이지이다. 보내는 사람은 수정이 불가능하며 로그인 되어있는 사용자의 아이디를 기반으로 자동으로 입력된다. 받는사람과 제목을 입력 후 내용까지 입력하여 전송버튼을 누르면 알림창이 뜬다.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394" name="Google Shape;3394;p93"/>
          <p:cNvSpPr/>
          <p:nvPr/>
        </p:nvSpPr>
        <p:spPr>
          <a:xfrm>
            <a:off x="2004060" y="349694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395" name="Google Shape;3395;p93"/>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396" name="Google Shape;3396;p93"/>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397" name="Google Shape;3397;p93"/>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398" name="Google Shape;3398;p93"/>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399" name="Google Shape;3399;p93"/>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400" name="Google Shape;3400;p93"/>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401" name="Google Shape;3401;p93"/>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402" name="Google Shape;3402;p93"/>
          <p:cNvSpPr/>
          <p:nvPr/>
        </p:nvSpPr>
        <p:spPr>
          <a:xfrm>
            <a:off x="4817110" y="49377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403" name="Google Shape;3403;p93"/>
          <p:cNvSpPr/>
          <p:nvPr/>
        </p:nvSpPr>
        <p:spPr>
          <a:xfrm>
            <a:off x="5082540" y="27178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7" name="Shape 3407"/>
        <p:cNvGrpSpPr/>
        <p:nvPr/>
      </p:nvGrpSpPr>
      <p:grpSpPr>
        <a:xfrm>
          <a:off x="0" y="0"/>
          <a:ext cx="0" cy="0"/>
          <a:chOff x="0" y="0"/>
          <a:chExt cx="0" cy="0"/>
        </a:xfrm>
      </p:grpSpPr>
      <p:graphicFrame>
        <p:nvGraphicFramePr>
          <p:cNvPr id="3408" name="Google Shape;3408;p94"/>
          <p:cNvGraphicFramePr/>
          <p:nvPr/>
        </p:nvGraphicFramePr>
        <p:xfrm>
          <a:off x="0" y="0"/>
          <a:ext cx="3000000" cy="3000000"/>
        </p:xfrm>
        <a:graphic>
          <a:graphicData uri="http://schemas.openxmlformats.org/drawingml/2006/table">
            <a:tbl>
              <a:tblPr bandRow="1" firstRow="1">
                <a:noFill/>
                <a:tableStyleId>{52FB591F-D70B-4D65-9337-FAEE4EFF4641}</a:tableStyleId>
              </a:tblPr>
              <a:tblGrid>
                <a:gridCol w="1087125"/>
                <a:gridCol w="1087125"/>
                <a:gridCol w="1087125"/>
                <a:gridCol w="1344925"/>
                <a:gridCol w="829300"/>
                <a:gridCol w="1087125"/>
              </a:tblGrid>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Page Title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ID</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chemeClr val="dk1"/>
                        </a:buClr>
                        <a:buSzPts val="1100"/>
                        <a:buFont typeface="Malgun Gothic"/>
                        <a:buNone/>
                      </a:pPr>
                      <a:r>
                        <a:rPr b="1" lang="ko-KR" sz="1100" u="none" cap="none" strike="noStrike">
                          <a:solidFill>
                            <a:schemeClr val="dk1"/>
                          </a:solidFill>
                          <a:latin typeface="Malgun Gothic"/>
                          <a:ea typeface="Malgun Gothic"/>
                          <a:cs typeface="Malgun Gothic"/>
                          <a:sym typeface="Malgun Gothic"/>
                        </a:rPr>
                        <a:t>SS-62-02</a:t>
                      </a:r>
                      <a:endParaRPr b="1" sz="1100" u="none" cap="none" strike="noStrike">
                        <a:solidFill>
                          <a:schemeClr val="dk1"/>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Date</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210630</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58775">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Author</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김두환</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Screen Path</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7F7F7F"/>
                    </a:solidFill>
                  </a:tcPr>
                </a:tc>
                <a:tc gridSpan="3">
                  <a:txBody>
                    <a:bodyPr/>
                    <a:lstStyle/>
                    <a:p>
                      <a:pPr indent="0" lvl="0" marL="0" marR="0" rtl="0" algn="l">
                        <a:spcBef>
                          <a:spcPts val="0"/>
                        </a:spcBef>
                        <a:spcAft>
                          <a:spcPts val="0"/>
                        </a:spcAft>
                        <a:buClr>
                          <a:schemeClr val="dk1"/>
                        </a:buClr>
                        <a:buSzPts val="1100"/>
                        <a:buFont typeface="Malgun Gothic"/>
                        <a:buNone/>
                      </a:pPr>
                      <a:r>
                        <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lnT cap="flat" cmpd="sng" w="12700">
                      <a:solidFill>
                        <a:srgbClr val="FFFFFF"/>
                      </a:solidFill>
                      <a:prstDash val="solid"/>
                      <a:round/>
                      <a:headEnd len="sm" w="sm" type="none"/>
                      <a:tailEnd len="sm" w="sm" type="none"/>
                    </a:lnT>
                    <a:solidFill>
                      <a:srgbClr val="F2F2F2"/>
                    </a:solidFill>
                  </a:tcPr>
                </a:tc>
                <a:tc hMerge="1"/>
                <a:tc hMerge="1"/>
              </a:tr>
              <a:tr h="260350">
                <a:tc>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gridSpan="5">
                  <a:txBody>
                    <a:bodyPr/>
                    <a:lstStyle/>
                    <a:p>
                      <a:pPr indent="0" lvl="0" marL="0" marR="0" rtl="0" algn="l">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CoP 관리 쪽지 발신 알림창</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c hMerge="1"/>
                <a:tc hMerge="1"/>
                <a:tc hMerge="1"/>
              </a:tr>
            </a:tbl>
          </a:graphicData>
        </a:graphic>
      </p:graphicFrame>
      <p:pic>
        <p:nvPicPr>
          <p:cNvPr id="3409" name="Google Shape;3409;p94"/>
          <p:cNvPicPr preferRelativeResize="0"/>
          <p:nvPr/>
        </p:nvPicPr>
        <p:blipFill rotWithShape="1">
          <a:blip r:embed="rId3">
            <a:alphaModFix/>
          </a:blip>
          <a:srcRect b="0" l="0" r="0" t="0"/>
          <a:stretch/>
        </p:blipFill>
        <p:spPr>
          <a:xfrm>
            <a:off x="10795" y="892175"/>
            <a:ext cx="6508750" cy="4838700"/>
          </a:xfrm>
          <a:prstGeom prst="rect">
            <a:avLst/>
          </a:prstGeom>
          <a:noFill/>
          <a:ln>
            <a:noFill/>
          </a:ln>
        </p:spPr>
      </p:pic>
      <p:sp>
        <p:nvSpPr>
          <p:cNvPr id="3410" name="Google Shape;3410;p94"/>
          <p:cNvSpPr/>
          <p:nvPr/>
        </p:nvSpPr>
        <p:spPr>
          <a:xfrm>
            <a:off x="2825750" y="161861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graphicFrame>
        <p:nvGraphicFramePr>
          <p:cNvPr id="3411" name="Google Shape;3411;p94"/>
          <p:cNvGraphicFramePr/>
          <p:nvPr/>
        </p:nvGraphicFramePr>
        <p:xfrm>
          <a:off x="0" y="5724525"/>
          <a:ext cx="3000000" cy="3000000"/>
        </p:xfrm>
        <a:graphic>
          <a:graphicData uri="http://schemas.openxmlformats.org/drawingml/2006/table">
            <a:tbl>
              <a:tblPr>
                <a:noFill/>
                <a:tableStyleId>{A256F54A-A024-406E-A509-A66F92018587}</a:tableStyleId>
              </a:tblPr>
              <a:tblGrid>
                <a:gridCol w="3252475"/>
                <a:gridCol w="3252475"/>
              </a:tblGrid>
              <a:tr h="266700">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In</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c>
                  <a:txBody>
                    <a:bodyPr/>
                    <a:lstStyle/>
                    <a:p>
                      <a:pPr indent="0" lvl="0" marL="0" marR="0" rtl="0" algn="l">
                        <a:spcBef>
                          <a:spcPts val="0"/>
                        </a:spcBef>
                        <a:spcAft>
                          <a:spcPts val="0"/>
                        </a:spcAft>
                        <a:buClr>
                          <a:schemeClr val="dk1"/>
                        </a:buClr>
                        <a:buSzPts val="1050"/>
                        <a:buFont typeface="Arial"/>
                        <a:buNone/>
                      </a:pPr>
                      <a:r>
                        <a:rPr b="1" i="0" lang="ko-KR" sz="1050" u="none" cap="none" strike="noStrike">
                          <a:solidFill>
                            <a:schemeClr val="dk1"/>
                          </a:solidFill>
                          <a:latin typeface="Arial"/>
                          <a:ea typeface="Arial"/>
                          <a:cs typeface="Arial"/>
                          <a:sym typeface="Arial"/>
                        </a:rPr>
                        <a:t>Out</a:t>
                      </a:r>
                      <a:endParaRPr b="1" i="0" sz="1050" u="none" cap="none" strike="noStrike">
                        <a:solidFill>
                          <a:schemeClr val="dk1"/>
                        </a:solidFill>
                        <a:latin typeface="Arial"/>
                        <a:ea typeface="Arial"/>
                        <a:cs typeface="Arial"/>
                        <a:sym typeface="Arial"/>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08080"/>
                    </a:solidFill>
                  </a:tcPr>
                </a:tc>
              </a:tr>
              <a:tr h="857250">
                <a:tc>
                  <a:txBody>
                    <a:bodyPr/>
                    <a:lstStyle/>
                    <a:p>
                      <a:pPr indent="0" lvl="0" marL="0" marR="0" rtl="0" algn="l">
                        <a:spcBef>
                          <a:spcPts val="0"/>
                        </a:spcBef>
                        <a:spcAft>
                          <a:spcPts val="0"/>
                        </a:spcAft>
                        <a:buClr>
                          <a:schemeClr val="dk1"/>
                        </a:buClr>
                        <a:buSzPts val="1000"/>
                        <a:buFont typeface="Malgun Gothic"/>
                        <a:buNone/>
                      </a:pPr>
                      <a:r>
                        <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Clr>
                          <a:schemeClr val="dk1"/>
                        </a:buClr>
                        <a:buSzPts val="1000"/>
                        <a:buFont typeface="Malgun Gothic"/>
                        <a:buNone/>
                      </a:pPr>
                      <a:r>
                        <a:rPr b="0" i="0" lang="ko-KR" sz="1000" u="none" cap="none" strike="noStrike">
                          <a:solidFill>
                            <a:schemeClr val="dk1"/>
                          </a:solidFill>
                          <a:latin typeface="Malgun Gothic"/>
                          <a:ea typeface="Malgun Gothic"/>
                          <a:cs typeface="Malgun Gothic"/>
                          <a:sym typeface="Malgun Gothic"/>
                        </a:rPr>
                        <a:t>User_id / m_title / m_content</a:t>
                      </a:r>
                      <a:endParaRPr b="0" i="0" sz="1000" u="none" cap="none" strike="noStrike">
                        <a:solidFill>
                          <a:schemeClr val="dk1"/>
                        </a:solidFill>
                        <a:latin typeface="Malgun Gothic"/>
                        <a:ea typeface="Malgun Gothic"/>
                        <a:cs typeface="Malgun Gothic"/>
                        <a:sym typeface="Malgun Gothic"/>
                      </a:endParaRPr>
                    </a:p>
                  </a:txBody>
                  <a:tcPr marT="47000" marB="47000" marR="90175" marL="901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bl>
          </a:graphicData>
        </a:graphic>
      </p:graphicFrame>
      <p:sp>
        <p:nvSpPr>
          <p:cNvPr id="3412" name="Google Shape;3412;p94"/>
          <p:cNvSpPr/>
          <p:nvPr/>
        </p:nvSpPr>
        <p:spPr>
          <a:xfrm>
            <a:off x="2276475" y="136080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graphicFrame>
        <p:nvGraphicFramePr>
          <p:cNvPr id="3413" name="Google Shape;3413;p94"/>
          <p:cNvGraphicFramePr/>
          <p:nvPr/>
        </p:nvGraphicFramePr>
        <p:xfrm>
          <a:off x="6497320" y="3175"/>
          <a:ext cx="3000000" cy="3000000"/>
        </p:xfrm>
        <a:graphic>
          <a:graphicData uri="http://schemas.openxmlformats.org/drawingml/2006/table">
            <a:tbl>
              <a:tblPr bandRow="1" firstRow="1">
                <a:noFill/>
                <a:tableStyleId>{C7B53758-3878-442A-B5CF-A7959DC1F55E}</a:tableStyleId>
              </a:tblPr>
              <a:tblGrid>
                <a:gridCol w="436250"/>
                <a:gridCol w="2209175"/>
              </a:tblGrid>
              <a:tr h="633725">
                <a:tc gridSpan="2">
                  <a:txBody>
                    <a:bodyPr/>
                    <a:lstStyle/>
                    <a:p>
                      <a:pPr indent="0" lvl="0" marL="0" marR="0" rtl="0" algn="ctr">
                        <a:spcBef>
                          <a:spcPts val="0"/>
                        </a:spcBef>
                        <a:spcAft>
                          <a:spcPts val="0"/>
                        </a:spcAft>
                        <a:buClr>
                          <a:srgbClr val="0C0C0C"/>
                        </a:buClr>
                        <a:buSzPts val="1100"/>
                        <a:buFont typeface="Malgun Gothic"/>
                        <a:buNone/>
                      </a:pPr>
                      <a:r>
                        <a:rPr b="1" lang="ko-KR" sz="1100" u="none" cap="none" strike="noStrike">
                          <a:solidFill>
                            <a:srgbClr val="0C0C0C"/>
                          </a:solidFill>
                          <a:latin typeface="Malgun Gothic"/>
                          <a:ea typeface="Malgun Gothic"/>
                          <a:cs typeface="Malgun Gothic"/>
                          <a:sym typeface="Malgun Gothic"/>
                        </a:rPr>
                        <a:t>Detail Description</a:t>
                      </a:r>
                      <a:endParaRPr b="1"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490850">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1</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알림창 영역</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2</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알림 메시지</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3</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확인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528325">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4</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취소 버튼</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r>
              <a:tr h="653425">
                <a:tc gridSpan="2">
                  <a:txBody>
                    <a:bodyPr/>
                    <a:lstStyle/>
                    <a:p>
                      <a:pPr indent="0" lvl="0" marL="0" marR="0" rtl="0" algn="ctr">
                        <a:spcBef>
                          <a:spcPts val="0"/>
                        </a:spcBef>
                        <a:spcAft>
                          <a:spcPts val="0"/>
                        </a:spcAft>
                        <a:buClr>
                          <a:srgbClr val="0C0C0C"/>
                        </a:buClr>
                        <a:buSzPts val="1100"/>
                        <a:buFont typeface="Malgun Gothic"/>
                        <a:buNone/>
                      </a:pPr>
                      <a:r>
                        <a:rPr lang="ko-KR" sz="1100" u="none" cap="none" strike="noStrike">
                          <a:solidFill>
                            <a:srgbClr val="0C0C0C"/>
                          </a:solidFill>
                          <a:latin typeface="Malgun Gothic"/>
                          <a:ea typeface="Malgun Gothic"/>
                          <a:cs typeface="Malgun Gothic"/>
                          <a:sym typeface="Malgun Gothic"/>
                        </a:rPr>
                        <a:t>화면 설명</a:t>
                      </a:r>
                      <a:endParaRPr sz="11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7F7F7F"/>
                    </a:solidFill>
                  </a:tcPr>
                </a:tc>
                <a:tc hMerge="1"/>
              </a:tr>
              <a:tr h="2268850">
                <a:tc gridSpan="2">
                  <a:txBody>
                    <a:bodyPr/>
                    <a:lstStyle/>
                    <a:p>
                      <a:pPr indent="0" lvl="0" marL="0" marR="0" rtl="0" algn="ctr">
                        <a:spcBef>
                          <a:spcPts val="0"/>
                        </a:spcBef>
                        <a:spcAft>
                          <a:spcPts val="0"/>
                        </a:spcAft>
                        <a:buClr>
                          <a:srgbClr val="0C0C0C"/>
                        </a:buClr>
                        <a:buSzPts val="800"/>
                        <a:buFont typeface="Malgun Gothic"/>
                        <a:buNone/>
                      </a:pPr>
                      <a:r>
                        <a:rPr lang="ko-KR" sz="800" u="none" cap="none" strike="noStrike">
                          <a:solidFill>
                            <a:srgbClr val="0C0C0C"/>
                          </a:solidFill>
                          <a:latin typeface="Malgun Gothic"/>
                          <a:ea typeface="Malgun Gothic"/>
                          <a:cs typeface="Malgun Gothic"/>
                          <a:sym typeface="Malgun Gothic"/>
                        </a:rPr>
                        <a:t>쪽지 전송 버튼을 눌렀을때 출력되는 알림창이다. 확인 버튼을 누를경우 쪽지 전송이 진행되며 취소 버튼을 클릭하면 전송 버튼 클릭 전 페이지가 유지된다.</a:t>
                      </a:r>
                      <a:endParaRPr sz="800" u="none" cap="none" strike="noStrike">
                        <a:solidFill>
                          <a:srgbClr val="0C0C0C"/>
                        </a:solidFill>
                        <a:latin typeface="Malgun Gothic"/>
                        <a:ea typeface="Malgun Gothic"/>
                        <a:cs typeface="Malgun Gothic"/>
                        <a:sym typeface="Malgun Gothic"/>
                      </a:endParaRPr>
                    </a:p>
                  </a:txBody>
                  <a:tcPr marT="45725" marB="45725" marR="91450" marL="91450" anchor="ctr">
                    <a:solidFill>
                      <a:srgbClr val="F2F2F2"/>
                    </a:solidFill>
                  </a:tcPr>
                </a:tc>
                <a:tc hMerge="1"/>
              </a:tr>
            </a:tbl>
          </a:graphicData>
        </a:graphic>
      </p:graphicFrame>
      <p:sp>
        <p:nvSpPr>
          <p:cNvPr id="3414" name="Google Shape;3414;p94"/>
          <p:cNvSpPr/>
          <p:nvPr/>
        </p:nvSpPr>
        <p:spPr>
          <a:xfrm>
            <a:off x="2277745" y="21513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415" name="Google Shape;3415;p94"/>
          <p:cNvSpPr/>
          <p:nvPr/>
        </p:nvSpPr>
        <p:spPr>
          <a:xfrm>
            <a:off x="-912495" y="11430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2</a:t>
            </a:r>
            <a:endParaRPr sz="1500">
              <a:solidFill>
                <a:schemeClr val="dk1"/>
              </a:solidFill>
              <a:latin typeface="Malgun Gothic"/>
              <a:ea typeface="Malgun Gothic"/>
              <a:cs typeface="Malgun Gothic"/>
              <a:sym typeface="Malgun Gothic"/>
            </a:endParaRPr>
          </a:p>
        </p:txBody>
      </p:sp>
      <p:sp>
        <p:nvSpPr>
          <p:cNvPr id="3416" name="Google Shape;3416;p94"/>
          <p:cNvSpPr/>
          <p:nvPr/>
        </p:nvSpPr>
        <p:spPr>
          <a:xfrm>
            <a:off x="-901700" y="76581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1</a:t>
            </a:r>
            <a:endParaRPr sz="1500">
              <a:solidFill>
                <a:schemeClr val="dk1"/>
              </a:solidFill>
              <a:latin typeface="Malgun Gothic"/>
              <a:ea typeface="Malgun Gothic"/>
              <a:cs typeface="Malgun Gothic"/>
              <a:sym typeface="Malgun Gothic"/>
            </a:endParaRPr>
          </a:p>
        </p:txBody>
      </p:sp>
      <p:sp>
        <p:nvSpPr>
          <p:cNvPr id="3417" name="Google Shape;3417;p94"/>
          <p:cNvSpPr/>
          <p:nvPr/>
        </p:nvSpPr>
        <p:spPr>
          <a:xfrm>
            <a:off x="-930275" y="244856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5</a:t>
            </a:r>
            <a:endParaRPr sz="1500">
              <a:solidFill>
                <a:schemeClr val="dk1"/>
              </a:solidFill>
              <a:latin typeface="Malgun Gothic"/>
              <a:ea typeface="Malgun Gothic"/>
              <a:cs typeface="Malgun Gothic"/>
              <a:sym typeface="Malgun Gothic"/>
            </a:endParaRPr>
          </a:p>
        </p:txBody>
      </p:sp>
      <p:sp>
        <p:nvSpPr>
          <p:cNvPr id="3418" name="Google Shape;3418;p94"/>
          <p:cNvSpPr/>
          <p:nvPr/>
        </p:nvSpPr>
        <p:spPr>
          <a:xfrm>
            <a:off x="-934085" y="198120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
        <p:nvSpPr>
          <p:cNvPr id="3419" name="Google Shape;3419;p94"/>
          <p:cNvSpPr/>
          <p:nvPr/>
        </p:nvSpPr>
        <p:spPr>
          <a:xfrm>
            <a:off x="-908050" y="291909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6</a:t>
            </a:r>
            <a:endParaRPr sz="1500">
              <a:solidFill>
                <a:schemeClr val="dk1"/>
              </a:solidFill>
              <a:latin typeface="Malgun Gothic"/>
              <a:ea typeface="Malgun Gothic"/>
              <a:cs typeface="Malgun Gothic"/>
              <a:sym typeface="Malgun Gothic"/>
            </a:endParaRPr>
          </a:p>
        </p:txBody>
      </p:sp>
      <p:sp>
        <p:nvSpPr>
          <p:cNvPr id="3420" name="Google Shape;3420;p94"/>
          <p:cNvSpPr/>
          <p:nvPr/>
        </p:nvSpPr>
        <p:spPr>
          <a:xfrm>
            <a:off x="-909955" y="339598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7</a:t>
            </a:r>
            <a:endParaRPr sz="1500">
              <a:solidFill>
                <a:schemeClr val="dk1"/>
              </a:solidFill>
              <a:latin typeface="Malgun Gothic"/>
              <a:ea typeface="Malgun Gothic"/>
              <a:cs typeface="Malgun Gothic"/>
              <a:sym typeface="Malgun Gothic"/>
            </a:endParaRPr>
          </a:p>
        </p:txBody>
      </p:sp>
      <p:sp>
        <p:nvSpPr>
          <p:cNvPr id="3421" name="Google Shape;3421;p94"/>
          <p:cNvSpPr/>
          <p:nvPr/>
        </p:nvSpPr>
        <p:spPr>
          <a:xfrm>
            <a:off x="-913130" y="1544320"/>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3</a:t>
            </a:r>
            <a:endParaRPr sz="1500">
              <a:solidFill>
                <a:schemeClr val="dk1"/>
              </a:solidFill>
              <a:latin typeface="Malgun Gothic"/>
              <a:ea typeface="Malgun Gothic"/>
              <a:cs typeface="Malgun Gothic"/>
              <a:sym typeface="Malgun Gothic"/>
            </a:endParaRPr>
          </a:p>
        </p:txBody>
      </p:sp>
      <p:sp>
        <p:nvSpPr>
          <p:cNvPr id="3422" name="Google Shape;3422;p94"/>
          <p:cNvSpPr/>
          <p:nvPr/>
        </p:nvSpPr>
        <p:spPr>
          <a:xfrm>
            <a:off x="3529965" y="2159635"/>
            <a:ext cx="265430" cy="265430"/>
          </a:xfrm>
          <a:prstGeom prst="ellipse">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500"/>
              <a:buFont typeface="Malgun Gothic"/>
              <a:buNone/>
            </a:pPr>
            <a:r>
              <a:rPr lang="ko-KR" sz="1500">
                <a:solidFill>
                  <a:schemeClr val="dk1"/>
                </a:solidFill>
                <a:latin typeface="Malgun Gothic"/>
                <a:ea typeface="Malgun Gothic"/>
                <a:cs typeface="Malgun Gothic"/>
                <a:sym typeface="Malgun Gothic"/>
              </a:rPr>
              <a:t>4</a:t>
            </a:r>
            <a:endParaRPr sz="1500">
              <a:solidFill>
                <a:schemeClr val="dk1"/>
              </a:solidFill>
              <a:latin typeface="Malgun Gothic"/>
              <a:ea typeface="Malgun Gothic"/>
              <a:cs typeface="Malgun Gothic"/>
              <a:sym typeface="Malgun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187</Pages>
  <Paragraphs>0</Paragraphs>
  <Words>0</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cp:lastModifiedBy>kdhz2012</cp:lastModifiedBy>
  <cp:version>9.102.66.42778</cp:version>
</cp:coreProperties>
</file>